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4"/>
  </p:sldMasterIdLst>
  <p:notesMasterIdLst>
    <p:notesMasterId r:id="rId13"/>
  </p:notesMasterIdLst>
  <p:handoutMasterIdLst>
    <p:handoutMasterId r:id="rId14"/>
  </p:handoutMasterIdLst>
  <p:sldIdLst>
    <p:sldId id="289" r:id="rId5"/>
    <p:sldId id="355" r:id="rId6"/>
    <p:sldId id="356" r:id="rId7"/>
    <p:sldId id="358" r:id="rId8"/>
    <p:sldId id="359" r:id="rId9"/>
    <p:sldId id="357" r:id="rId10"/>
    <p:sldId id="360" r:id="rId11"/>
    <p:sldId id="363" r:id="rId12"/>
  </p:sldIdLst>
  <p:sldSz cx="12192000" cy="6858000"/>
  <p:notesSz cx="6858000" cy="9144000"/>
  <p:defaultTextStyle>
    <a:defPPr>
      <a:defRPr lang="de-DE"/>
    </a:defPPr>
    <a:lvl1pPr marL="18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358775"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541338"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720000"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900113" indent="-1800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B6D3"/>
    <a:srgbClr val="EFE7F0"/>
    <a:srgbClr val="87D3C4"/>
    <a:srgbClr val="D7C8DE"/>
    <a:srgbClr val="1D7A87"/>
    <a:srgbClr val="E9EEF2"/>
    <a:srgbClr val="000000"/>
    <a:srgbClr val="FF66FF"/>
    <a:srgbClr val="F5F5F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20E951-F767-40FB-8981-BDCADE0C3650}">
  <a:tblStyle styleId="{CA20E951-F767-40FB-8981-BDCADE0C3650}" styleName="Ostschweizer Kinderspital">
    <a:wholeTbl>
      <a:tcTxStyle>
        <a:fontRef idx="minor">
          <a:prstClr val="black"/>
        </a:fontRef>
        <a:schemeClr val="dk2"/>
      </a:tcTxStyle>
      <a:tcStyle>
        <a:tcBdr>
          <a:left>
            <a:ln>
              <a:noFill/>
            </a:ln>
          </a:left>
          <a:right>
            <a:ln>
              <a:noFill/>
            </a:ln>
          </a:right>
          <a:top>
            <a:ln w="9525" cmpd="sng">
              <a:solidFill>
                <a:schemeClr val="accent3"/>
              </a:solidFill>
            </a:ln>
          </a:top>
          <a:bottom>
            <a:ln w="9525" cmpd="sng">
              <a:solidFill>
                <a:schemeClr val="accent3"/>
              </a:solidFill>
            </a:ln>
          </a:bottom>
          <a:insideH>
            <a:ln w="9525" cmpd="sng">
              <a:solidFill>
                <a:schemeClr val="accent3"/>
              </a:solidFill>
            </a:ln>
          </a:insideH>
          <a:insideV>
            <a:ln w="9525" cmpd="sng">
              <a:solidFill>
                <a:schemeClr val="accent3"/>
              </a:solidFill>
            </a:ln>
          </a:insideV>
        </a:tcBdr>
        <a:fill>
          <a:noFill/>
        </a:fill>
      </a:tcStyle>
    </a:wholeTbl>
    <a:band1H>
      <a:tcTxStyle>
        <a:schemeClr val="dk2"/>
      </a:tcTxStyle>
      <a:tcStyle>
        <a:tcBdr/>
        <a:fill>
          <a:noFill/>
        </a:fill>
      </a:tcStyle>
    </a:band1H>
    <a:band2H>
      <a:tcTxStyle>
        <a:schemeClr val="dk2"/>
      </a:tcTxStyle>
      <a:tcStyle>
        <a:tcBdr/>
        <a:fill>
          <a:noFill/>
        </a:fill>
      </a:tcStyle>
    </a:band2H>
    <a:band1V>
      <a:tcTxStyle>
        <a:schemeClr val="dk2"/>
      </a:tcTxStyle>
      <a:tcStyle>
        <a:tcBdr/>
        <a:fill>
          <a:noFill/>
        </a:fill>
      </a:tcStyle>
    </a:band1V>
    <a:band2V>
      <a:tcTxStyle>
        <a:schemeClr val="dk2"/>
      </a:tcTxStyle>
      <a:tcStyle>
        <a:tcBdr/>
        <a:fill>
          <a:noFill/>
        </a:fill>
      </a:tcStyle>
    </a:band2V>
    <a:lastCol>
      <a:tcTxStyle>
        <a:fontRef idx="major"/>
        <a:schemeClr val="dk2"/>
      </a:tcTxStyle>
      <a:tcStyle>
        <a:tcBdr/>
        <a:fill>
          <a:noFill/>
        </a:fill>
      </a:tcStyle>
    </a:lastCol>
    <a:firstCol>
      <a:tcTxStyle>
        <a:fontRef idx="major"/>
        <a:schemeClr val="dk2"/>
      </a:tcTxStyle>
      <a:tcStyle>
        <a:tcBdr/>
        <a:fill>
          <a:noFill/>
        </a:fill>
      </a:tcStyle>
    </a:firstCol>
    <a:lastRow>
      <a:tcTxStyle>
        <a:fontRef idx="major"/>
        <a:schemeClr val="dk1"/>
      </a:tcTxStyle>
      <a:tcStyle>
        <a:tcBdr>
          <a:top>
            <a:ln w="9525" cmpd="sng">
              <a:solidFill>
                <a:schemeClr val="dk2"/>
              </a:solidFill>
            </a:ln>
          </a:top>
          <a:bottom>
            <a:ln w="9525" cmpd="sng">
              <a:solidFill>
                <a:schemeClr val="dk2"/>
              </a:solidFill>
            </a:ln>
          </a:bottom>
        </a:tcBdr>
        <a:fill>
          <a:noFill/>
        </a:fill>
      </a:tcStyle>
    </a:lastRow>
    <a:firstRow>
      <a:tcTxStyle>
        <a:fontRef idx="major"/>
        <a:schemeClr val="lt1"/>
      </a:tcTxStyle>
      <a:tcStyle>
        <a:tcBdr>
          <a:left>
            <a:ln w="9525" cmpd="sng">
              <a:solidFill>
                <a:schemeClr val="accent3"/>
              </a:solidFill>
            </a:ln>
          </a:left>
          <a:right>
            <a:ln w="9525" cmpd="sng">
              <a:solidFill>
                <a:schemeClr val="accent3"/>
              </a:solidFill>
            </a:ln>
          </a:right>
          <a:top>
            <a:ln w="9525" cmpd="sng">
              <a:solidFill>
                <a:schemeClr val="lt1"/>
              </a:solidFill>
            </a:ln>
          </a:top>
          <a:bottom>
            <a:ln w="9525" cmpd="sng">
              <a:solidFill>
                <a:schemeClr val="accent3"/>
              </a:solidFill>
            </a:ln>
          </a:bottom>
          <a:insideV>
            <a:ln w="9525" cmpd="sng">
              <a:solidFill>
                <a:schemeClr val="lt1"/>
              </a:solid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8416" autoAdjust="0"/>
  </p:normalViewPr>
  <p:slideViewPr>
    <p:cSldViewPr showGuides="1">
      <p:cViewPr varScale="1">
        <p:scale>
          <a:sx n="114" d="100"/>
          <a:sy n="114" d="100"/>
        </p:scale>
        <p:origin x="300" y="102"/>
      </p:cViewPr>
      <p:guideLst/>
    </p:cSldViewPr>
  </p:slideViewPr>
  <p:outlineViewPr>
    <p:cViewPr>
      <p:scale>
        <a:sx n="33" d="100"/>
        <a:sy n="33" d="100"/>
      </p:scale>
      <p:origin x="0" y="-30566"/>
    </p:cViewPr>
  </p:outlineViewPr>
  <p:notesTextViewPr>
    <p:cViewPr>
      <p:scale>
        <a:sx n="100" d="100"/>
        <a:sy n="100" d="100"/>
      </p:scale>
      <p:origin x="0" y="0"/>
    </p:cViewPr>
  </p:notesTextViewPr>
  <p:notesViewPr>
    <p:cSldViewPr>
      <p:cViewPr varScale="1">
        <p:scale>
          <a:sx n="101" d="100"/>
          <a:sy n="101" d="100"/>
        </p:scale>
        <p:origin x="4731" y="6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pPr marL="0" indent="0">
              <a:buNone/>
            </a:pPr>
            <a:r>
              <a:rPr lang="de-CH" sz="900"/>
              <a:t>Kopfzeilentext</a:t>
            </a:r>
            <a:endParaRPr lang="de-CH" sz="900" dirty="0"/>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pPr marL="0" indent="0">
              <a:buNone/>
            </a:pPr>
            <a:fld id="{EEC665CA-D682-48EC-95D2-126FD6449D65}" type="datetime1">
              <a:rPr lang="de-CH" sz="900" smtClean="0"/>
              <a:pPr marL="0" indent="0">
                <a:buNone/>
              </a:pPr>
              <a:t>30.07.2026</a:t>
            </a:fld>
            <a:endParaRPr lang="de-CH" sz="90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pPr marL="0" indent="0">
              <a:buNone/>
            </a:pPr>
            <a:r>
              <a:rPr lang="de-CH" sz="900"/>
              <a:t>Fusszeilentext</a:t>
            </a:r>
            <a:endParaRPr lang="de-CH" sz="900" dirty="0"/>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pPr marL="0" indent="0">
              <a:buNone/>
            </a:pPr>
            <a:fld id="{2CEDAA2C-602C-494B-9BFF-F0D7FF14E319}" type="slidenum">
              <a:rPr lang="de-CH" sz="900" smtClean="0"/>
              <a:pPr marL="0" indent="0">
                <a:buNone/>
              </a:pPr>
              <a:t>‹Nr.›</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64704" y="899592"/>
            <a:ext cx="5560412" cy="3127732"/>
          </a:xfrm>
          <a:prstGeom prst="rect">
            <a:avLst/>
          </a:prstGeom>
          <a:noFill/>
          <a:ln w="3175">
            <a:solidFill>
              <a:prstClr val="black"/>
            </a:solidFill>
          </a:ln>
        </p:spPr>
        <p:txBody>
          <a:bodyPr vert="horz" lIns="91440" tIns="45720" rIns="91440" bIns="45720" rtlCol="0" anchor="ctr"/>
          <a:lstStyle/>
          <a:p>
            <a:endParaRPr lang="de-CH"/>
          </a:p>
        </p:txBody>
      </p:sp>
      <p:sp>
        <p:nvSpPr>
          <p:cNvPr id="14" name="Fußzeilenplatzhalter 13"/>
          <p:cNvSpPr>
            <a:spLocks noGrp="1"/>
          </p:cNvSpPr>
          <p:nvPr>
            <p:ph type="ftr" sz="quarter" idx="4"/>
          </p:nvPr>
        </p:nvSpPr>
        <p:spPr>
          <a:xfrm>
            <a:off x="775244" y="8712000"/>
            <a:ext cx="2230428" cy="179512"/>
          </a:xfrm>
          <a:prstGeom prst="rect">
            <a:avLst/>
          </a:prstGeom>
        </p:spPr>
        <p:txBody>
          <a:bodyPr vert="horz" lIns="0" tIns="0" rIns="0" bIns="0" rtlCol="0" anchor="t"/>
          <a:lstStyle>
            <a:lvl1pPr marL="0" indent="0" algn="l">
              <a:buNone/>
              <a:defRPr sz="900"/>
            </a:lvl1pPr>
          </a:lstStyle>
          <a:p>
            <a:r>
              <a:rPr lang="de-CH"/>
              <a:t>Fusszeilentext</a:t>
            </a:r>
            <a:endParaRPr lang="de-CH" dirty="0"/>
          </a:p>
        </p:txBody>
      </p:sp>
      <p:sp>
        <p:nvSpPr>
          <p:cNvPr id="15" name="Foliennummernplatzhalter 14"/>
          <p:cNvSpPr>
            <a:spLocks noGrp="1"/>
          </p:cNvSpPr>
          <p:nvPr>
            <p:ph type="sldNum" sz="quarter" idx="5"/>
          </p:nvPr>
        </p:nvSpPr>
        <p:spPr>
          <a:xfrm>
            <a:off x="5462663" y="8712000"/>
            <a:ext cx="871173" cy="179512"/>
          </a:xfrm>
          <a:prstGeom prst="rect">
            <a:avLst/>
          </a:prstGeom>
        </p:spPr>
        <p:txBody>
          <a:bodyPr vert="horz" lIns="0" tIns="0" rIns="0" bIns="0" rtlCol="0" anchor="t"/>
          <a:lstStyle>
            <a:lvl1pPr marL="0" indent="0" algn="r">
              <a:buNone/>
              <a:defRPr sz="900"/>
            </a:lvl1pPr>
          </a:lstStyle>
          <a:p>
            <a:fld id="{83C81C81-E364-4366-A610-2DB15FF98538}" type="slidenum">
              <a:rPr lang="de-CH" smtClean="0"/>
              <a:pPr/>
              <a:t>‹Nr.›</a:t>
            </a:fld>
            <a:endParaRPr lang="de-CH" dirty="0"/>
          </a:p>
        </p:txBody>
      </p:sp>
      <p:sp>
        <p:nvSpPr>
          <p:cNvPr id="16" name="Notizenplatzhalter 15"/>
          <p:cNvSpPr>
            <a:spLocks noGrp="1"/>
          </p:cNvSpPr>
          <p:nvPr>
            <p:ph type="body" sz="quarter" idx="3"/>
          </p:nvPr>
        </p:nvSpPr>
        <p:spPr>
          <a:xfrm>
            <a:off x="773424" y="4283968"/>
            <a:ext cx="5560412" cy="4248472"/>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marL="0" indent="0" algn="r">
              <a:buNone/>
              <a:defRPr sz="900"/>
            </a:lvl1pPr>
          </a:lstStyle>
          <a:p>
            <a:fld id="{A17AAF7D-4283-4014-80F4-26E915FEACF8}" type="datetime1">
              <a:rPr lang="de-CH" smtClean="0"/>
              <a:pPr/>
              <a:t>30.07.2026</a:t>
            </a:fld>
            <a:endParaRPr lang="de-CH" dirty="0"/>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marL="0" indent="0" algn="l">
              <a:buNone/>
              <a:defRPr sz="900"/>
            </a:lvl1pPr>
          </a:lstStyle>
          <a:p>
            <a:r>
              <a:rPr lang="de-CH"/>
              <a:t>Kopfzeilentext</a:t>
            </a:r>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dirty="0"/>
          </a:p>
        </p:txBody>
      </p:sp>
    </p:spTree>
    <p:extLst>
      <p:ext uri="{BB962C8B-B14F-4D97-AF65-F5344CB8AC3E}">
        <p14:creationId xmlns:p14="http://schemas.microsoft.com/office/powerpoint/2010/main" val="3654062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dirty="0">
                <a:sym typeface="Wingdings" pitchFamily="2" charset="2"/>
              </a:rPr>
              <a:t>Über den Kinder- und Jugendnotruf sind wir auch für Kinder und Jugendliche 24 h am Tag erreichbar.</a:t>
            </a: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a:t>
            </a:fld>
            <a:endParaRPr lang="de-CH" dirty="0"/>
          </a:p>
        </p:txBody>
      </p:sp>
    </p:spTree>
    <p:extLst>
      <p:ext uri="{BB962C8B-B14F-4D97-AF65-F5344CB8AC3E}">
        <p14:creationId xmlns:p14="http://schemas.microsoft.com/office/powerpoint/2010/main" val="1247547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pPr algn="l"/>
            <a:r>
              <a:rPr lang="de-CH" b="0" i="0" dirty="0">
                <a:solidFill>
                  <a:srgbClr val="000000"/>
                </a:solidFill>
                <a:effectLst/>
                <a:latin typeface="Times New Roman" panose="02020603050405020304" pitchFamily="18" charset="0"/>
              </a:rPr>
              <a:t>Anhand der Liste auf der PPT Folie können wir (LP und S&amp;S) gemeinsam prüfen, ob die von euch eingebrachten Beispiele typische Situationen beschreiben, in denen es möglich wäre, beim KJN anzurufen.</a:t>
            </a:r>
          </a:p>
          <a:p>
            <a:pPr algn="l"/>
            <a:endParaRPr lang="de-CH" b="0" i="0" dirty="0">
              <a:solidFill>
                <a:srgbClr val="000000"/>
              </a:solidFill>
              <a:effectLst/>
              <a:latin typeface="Times New Roman" panose="02020603050405020304" pitchFamily="18" charset="0"/>
            </a:endParaRPr>
          </a:p>
          <a:p>
            <a:pPr algn="l"/>
            <a:r>
              <a:rPr lang="de-CH" b="0" i="0" dirty="0">
                <a:solidFill>
                  <a:srgbClr val="000000"/>
                </a:solidFill>
                <a:effectLst/>
                <a:latin typeface="Times New Roman" panose="02020603050405020304" pitchFamily="18" charset="0"/>
              </a:rPr>
              <a:t>Wenn ihr euch in einer Situation befindet, in der ihr nicht mehr weiterwisst – vielleicht betrifft es euch gar nicht selbst, sondern eine gute Freundin oder einen guten Freund – dann ist es gut, wenn es Menschen gibt, denen ihr vertrauen könnt.</a:t>
            </a:r>
          </a:p>
          <a:p>
            <a:pPr algn="l"/>
            <a:endParaRPr lang="de-CH" b="0" i="0" dirty="0">
              <a:solidFill>
                <a:srgbClr val="000000"/>
              </a:solidFill>
              <a:effectLst/>
              <a:latin typeface="Times New Roman" panose="02020603050405020304" pitchFamily="18" charset="0"/>
            </a:endParaRPr>
          </a:p>
          <a:p>
            <a:pPr algn="l"/>
            <a:r>
              <a:rPr lang="de-CH" b="0" i="0" dirty="0">
                <a:solidFill>
                  <a:srgbClr val="000000"/>
                </a:solidFill>
                <a:effectLst/>
                <a:latin typeface="Times New Roman" panose="02020603050405020304" pitchFamily="18" charset="0"/>
              </a:rPr>
              <a:t>Es gibt Themen, die einen zwar sehr beschäftigen, über die man aber am liebsten nie sprechen möchte. Themen, bei denen man sich nicht einmal traut, sie einer Freundin oder einem Freund zu erzählen. Solltet ihr einmal in einer solchen Situation sein, habt ihr die Möglichkeit, den KJN anzurufen.</a:t>
            </a: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a:t>
            </a:fld>
            <a:endParaRPr lang="de-CH" dirty="0"/>
          </a:p>
        </p:txBody>
      </p:sp>
    </p:spTree>
    <p:extLst>
      <p:ext uri="{BB962C8B-B14F-4D97-AF65-F5344CB8AC3E}">
        <p14:creationId xmlns:p14="http://schemas.microsoft.com/office/powerpoint/2010/main" val="3913091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r>
              <a:rPr lang="de-CH" b="0" i="0" dirty="0">
                <a:solidFill>
                  <a:srgbClr val="000000"/>
                </a:solidFill>
                <a:effectLst/>
                <a:latin typeface="Times New Roman" panose="02020603050405020304" pitchFamily="18" charset="0"/>
              </a:rPr>
              <a:t>Den KJN anzurufen braucht ein bisschen Mut. Vielleicht denkt ihr, dass das Problem so winzig sei, dass man deswegen gar nicht anzurufen brauche. Trotzdem belastet es euch. Vielleicht zögert ihr anzurufen, weil ihr nicht wisst, was bei einem Anruf eigentlich passiert.</a:t>
            </a:r>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5</a:t>
            </a:fld>
            <a:endParaRPr lang="de-CH" dirty="0"/>
          </a:p>
        </p:txBody>
      </p:sp>
    </p:spTree>
    <p:extLst>
      <p:ext uri="{BB962C8B-B14F-4D97-AF65-F5344CB8AC3E}">
        <p14:creationId xmlns:p14="http://schemas.microsoft.com/office/powerpoint/2010/main" val="272422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pPr algn="l"/>
            <a:r>
              <a:rPr lang="de-CH" b="0" i="0" dirty="0">
                <a:solidFill>
                  <a:srgbClr val="000000"/>
                </a:solidFill>
                <a:effectLst/>
                <a:latin typeface="Times New Roman" panose="02020603050405020304" pitchFamily="18" charset="0"/>
              </a:rPr>
              <a:t>Ein Telefonberatungsgespräch läuft in der Regel folgendermassen ab:</a:t>
            </a:r>
          </a:p>
          <a:p>
            <a:pPr algn="l"/>
            <a:r>
              <a:rPr lang="de-CH" b="0" i="0" dirty="0">
                <a:solidFill>
                  <a:srgbClr val="000000"/>
                </a:solidFill>
                <a:effectLst/>
                <a:latin typeface="Times New Roman" panose="02020603050405020304" pitchFamily="18" charset="0"/>
              </a:rPr>
              <a:t>* Ein Berater oder eine Beraterin vom Kinderschutzzentrum nimmt das Telefon ab.</a:t>
            </a:r>
          </a:p>
          <a:p>
            <a:pPr algn="l"/>
            <a:r>
              <a:rPr lang="de-CH" b="0" i="0" dirty="0">
                <a:solidFill>
                  <a:srgbClr val="000000"/>
                </a:solidFill>
                <a:effectLst/>
                <a:latin typeface="Times New Roman" panose="02020603050405020304" pitchFamily="18" charset="0"/>
              </a:rPr>
              <a:t>* Wer nicht möchte, muss seinen Namen nicht nennen. Ihr dürft anonym bleiben. Der Berater / die Beraterin sieht eure Telefonnummer nicht.</a:t>
            </a:r>
          </a:p>
          <a:p>
            <a:pPr algn="l"/>
            <a:r>
              <a:rPr lang="de-CH" b="0" i="0" dirty="0">
                <a:solidFill>
                  <a:srgbClr val="000000"/>
                </a:solidFill>
                <a:effectLst/>
                <a:latin typeface="Times New Roman" panose="02020603050405020304" pitchFamily="18" charset="0"/>
              </a:rPr>
              <a:t>* Wenn ihr möchtet, ruft euch der Berater oder die Beraterin zurück. Das dürft ihr gleich zu Beginn sagen, dann müsst ihr jedoch eine Telefonnummer angeben.</a:t>
            </a:r>
          </a:p>
          <a:p>
            <a:pPr algn="l"/>
            <a:r>
              <a:rPr lang="de-CH" b="0" i="0" dirty="0">
                <a:solidFill>
                  <a:srgbClr val="000000"/>
                </a:solidFill>
                <a:effectLst/>
                <a:latin typeface="Times New Roman" panose="02020603050405020304" pitchFamily="18" charset="0"/>
              </a:rPr>
              <a:t>* Wenn ihr nur mit einem Mann oder nur mit einer Frau sprechen wollt, dürft ihr das ebenfalls sagen. Dann wird der Berater oder die Beraterin dafür sorgen, euren Wunsch zu erfüllen.</a:t>
            </a:r>
          </a:p>
          <a:p>
            <a:pPr algn="l"/>
            <a:r>
              <a:rPr lang="de-CH" b="0" i="0" dirty="0">
                <a:solidFill>
                  <a:srgbClr val="000000"/>
                </a:solidFill>
                <a:effectLst/>
                <a:latin typeface="Times New Roman" panose="02020603050405020304" pitchFamily="18" charset="0"/>
              </a:rPr>
              <a:t>* Der Berater oder die Beraterin hört euch am Telefon erst einmal zu, was ihr zu erzählen habt und nimmt euch ernst.</a:t>
            </a:r>
          </a:p>
          <a:p>
            <a:pPr algn="l"/>
            <a:r>
              <a:rPr lang="de-CH" b="0" i="0" dirty="0">
                <a:solidFill>
                  <a:srgbClr val="000000"/>
                </a:solidFill>
                <a:effectLst/>
                <a:latin typeface="Times New Roman" panose="02020603050405020304" pitchFamily="18" charset="0"/>
              </a:rPr>
              <a:t>* Vielleicht findet ihr bereits am Telefon gemeinsam eine Lösung für das Problem.</a:t>
            </a:r>
          </a:p>
          <a:p>
            <a:pPr algn="l"/>
            <a:r>
              <a:rPr lang="de-CH" b="0" i="0" dirty="0">
                <a:solidFill>
                  <a:srgbClr val="000000"/>
                </a:solidFill>
                <a:effectLst/>
                <a:latin typeface="Times New Roman" panose="02020603050405020304" pitchFamily="18" charset="0"/>
              </a:rPr>
              <a:t>* Manche Probleme sind eventuell nicht so schnell lösbar. Dann bietet euch der Berater oder die Beraterin ein direktes Gespräch an. Das heisst, dass ihr die Beraterin oder den Berater treffen und direkt mit ihr oder ihm sprechen könnt, wenn ihr das wollt. Zu einem solchen Gespräch dürft ihr auch zusammen mit einer Kollegin oder einem Freund gehen.</a:t>
            </a:r>
          </a:p>
          <a:p>
            <a:pPr algn="l"/>
            <a:r>
              <a:rPr lang="de-CH" b="0" i="0" dirty="0">
                <a:solidFill>
                  <a:srgbClr val="000000"/>
                </a:solidFill>
                <a:effectLst/>
                <a:latin typeface="Times New Roman" panose="02020603050405020304" pitchFamily="18" charset="0"/>
              </a:rPr>
              <a:t>* Es gibt auch Probleme, bei denen eine Beratungsstelle in eurer Region, in der ihr wohnt, weiterhelfen kann. Falls sich eine solche Stelle anbietet, werdet ihr darauf hingewiesen, und ihr besprecht mit einer</a:t>
            </a:r>
          </a:p>
          <a:p>
            <a:pPr algn="l"/>
            <a:r>
              <a:rPr lang="de-CH" b="0" i="0" dirty="0">
                <a:solidFill>
                  <a:srgbClr val="000000"/>
                </a:solidFill>
                <a:effectLst/>
                <a:latin typeface="Times New Roman" panose="02020603050405020304" pitchFamily="18" charset="0"/>
              </a:rPr>
              <a:t>Beraterin oder einem Berater des KJN, ob und wie der Kontakt mit einer Fachperson vor Ort erfolgen soll</a:t>
            </a: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6</a:t>
            </a:fld>
            <a:endParaRPr lang="de-CH" dirty="0"/>
          </a:p>
        </p:txBody>
      </p:sp>
    </p:spTree>
    <p:extLst>
      <p:ext uri="{BB962C8B-B14F-4D97-AF65-F5344CB8AC3E}">
        <p14:creationId xmlns:p14="http://schemas.microsoft.com/office/powerpoint/2010/main" val="2743856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5175" y="900113"/>
            <a:ext cx="5559425" cy="3127375"/>
          </a:xfrm>
        </p:spPr>
      </p:sp>
      <p:sp>
        <p:nvSpPr>
          <p:cNvPr id="3" name="Notizenplatzhalter 2"/>
          <p:cNvSpPr>
            <a:spLocks noGrp="1"/>
          </p:cNvSpPr>
          <p:nvPr>
            <p:ph type="body" idx="1"/>
          </p:nvPr>
        </p:nvSpPr>
        <p:spPr/>
        <p:txBody>
          <a:bodyPr/>
          <a:lstStyle/>
          <a:p>
            <a:r>
              <a:rPr lang="de-CH" sz="1100" b="1" kern="1200" dirty="0">
                <a:solidFill>
                  <a:schemeClr val="tx1"/>
                </a:solidFill>
                <a:effectLst/>
                <a:latin typeface="+mn-lt"/>
                <a:ea typeface="+mn-ea"/>
                <a:cs typeface="+mn-cs"/>
              </a:rPr>
              <a:t>Hintergrund </a:t>
            </a:r>
          </a:p>
          <a:p>
            <a:pPr lvl="0"/>
            <a:r>
              <a:rPr lang="de-CH" sz="1100" kern="1200" dirty="0">
                <a:solidFill>
                  <a:schemeClr val="tx1"/>
                </a:solidFill>
                <a:effectLst/>
                <a:latin typeface="+mn-lt"/>
                <a:ea typeface="+mn-ea"/>
                <a:cs typeface="+mn-cs"/>
              </a:rPr>
              <a:t>Oft fehlen Grundsätzliche Informationen für klare Beantwortung.</a:t>
            </a:r>
          </a:p>
          <a:p>
            <a:pPr lvl="0"/>
            <a:r>
              <a:rPr lang="de-CH" sz="1100" kern="1200" dirty="0">
                <a:solidFill>
                  <a:schemeClr val="tx1"/>
                </a:solidFill>
                <a:effectLst/>
                <a:latin typeface="+mn-lt"/>
                <a:ea typeface="+mn-ea"/>
                <a:cs typeface="+mn-cs"/>
              </a:rPr>
              <a:t>Viele haben das Gefühl, dass sie KE gar nichts sagen von Treffen – super, dass du das machst!</a:t>
            </a:r>
          </a:p>
          <a:p>
            <a:pPr lvl="0"/>
            <a:r>
              <a:rPr lang="de-CH" sz="1100" kern="1200" dirty="0">
                <a:solidFill>
                  <a:schemeClr val="tx1"/>
                </a:solidFill>
                <a:effectLst/>
                <a:latin typeface="+mn-lt"/>
                <a:ea typeface="+mn-ea"/>
                <a:cs typeface="+mn-cs"/>
              </a:rPr>
              <a:t>Sorge deiner KE weshalb? Welche Absichten hast du, welche der Typ?</a:t>
            </a:r>
          </a:p>
          <a:p>
            <a:pPr lvl="0"/>
            <a:r>
              <a:rPr lang="de-CH" sz="1100" b="1" kern="1200" dirty="0">
                <a:solidFill>
                  <a:schemeClr val="tx1"/>
                </a:solidFill>
                <a:effectLst/>
                <a:latin typeface="+mn-lt"/>
                <a:ea typeface="+mn-ea"/>
                <a:cs typeface="+mn-cs"/>
              </a:rPr>
              <a:t>Altersunterschied beachten</a:t>
            </a:r>
            <a:r>
              <a:rPr lang="de-CH" sz="1100" kern="1200" dirty="0">
                <a:solidFill>
                  <a:schemeClr val="tx1"/>
                </a:solidFill>
                <a:effectLst/>
                <a:latin typeface="+mn-lt"/>
                <a:ea typeface="+mn-ea"/>
                <a:cs typeface="+mn-cs"/>
              </a:rPr>
              <a:t>, StGB unter 16 und mehr als drei Jahre (bei sex. Handlungen)</a:t>
            </a:r>
          </a:p>
          <a:p>
            <a:pPr lvl="0"/>
            <a:r>
              <a:rPr lang="de-CH" sz="1100" kern="1200" dirty="0">
                <a:solidFill>
                  <a:schemeClr val="tx1"/>
                </a:solidFill>
                <a:effectLst/>
                <a:latin typeface="+mn-lt"/>
                <a:ea typeface="+mn-ea"/>
                <a:cs typeface="+mn-cs"/>
              </a:rPr>
              <a:t>Wie könnte ein Treffen denn «sicher» sein</a:t>
            </a:r>
          </a:p>
          <a:p>
            <a:pPr lvl="0"/>
            <a:r>
              <a:rPr lang="de-CH" sz="1100" kern="1200" dirty="0">
                <a:solidFill>
                  <a:schemeClr val="tx1"/>
                </a:solidFill>
                <a:effectLst/>
                <a:latin typeface="+mn-lt"/>
                <a:ea typeface="+mn-ea"/>
                <a:cs typeface="+mn-cs"/>
              </a:rPr>
              <a:t>Wenn sie nicht telefonieren möchte, könnte der Chatverlauf auch weitergehen</a:t>
            </a:r>
          </a:p>
          <a:p>
            <a:pPr lvl="0"/>
            <a:r>
              <a:rPr lang="de-CH" sz="1100" kern="1200" dirty="0">
                <a:solidFill>
                  <a:schemeClr val="tx1"/>
                </a:solidFill>
                <a:effectLst/>
                <a:latin typeface="+mn-lt"/>
                <a:ea typeface="+mn-ea"/>
                <a:cs typeface="+mn-cs"/>
              </a:rPr>
              <a:t>Ev. gibt es sonst noch Personen, welche in dieser Situation unterstützen könnten (Fachpersonen vor Ort SSA, LP oder Private Personen als Ressource Gotti, Götti, etc.) auch zur Moderation des Gesprächs mit KE, wenn nötig</a:t>
            </a:r>
          </a:p>
          <a:p>
            <a:r>
              <a:rPr lang="de-CH" sz="1100" kern="1200" dirty="0">
                <a:solidFill>
                  <a:schemeClr val="tx1"/>
                </a:solidFill>
                <a:effectLst/>
                <a:latin typeface="+mn-lt"/>
                <a:ea typeface="+mn-ea"/>
                <a:cs typeface="+mn-cs"/>
              </a:rPr>
              <a:t>Etc.</a:t>
            </a:r>
            <a:r>
              <a:rPr lang="de-CH" dirty="0">
                <a:effectLst/>
              </a:rPr>
              <a:t> </a:t>
            </a:r>
            <a:endParaRPr lang="de-CH" sz="110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7</a:t>
            </a:fld>
            <a:endParaRPr lang="de-CH" dirty="0"/>
          </a:p>
        </p:txBody>
      </p:sp>
    </p:spTree>
    <p:extLst>
      <p:ext uri="{BB962C8B-B14F-4D97-AF65-F5344CB8AC3E}">
        <p14:creationId xmlns:p14="http://schemas.microsoft.com/office/powerpoint/2010/main" val="3690128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A">
    <p:spTree>
      <p:nvGrpSpPr>
        <p:cNvPr id="1" name=""/>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p:txBody>
          <a:bodyPr/>
          <a:lstStyle>
            <a:lvl1pPr>
              <a:defRPr baseline="0">
                <a:noFill/>
              </a:defRPr>
            </a:lvl1pPr>
          </a:lstStyle>
          <a:p>
            <a:r>
              <a:rPr lang="de-DE"/>
              <a:t>Kinderschutzzentrum </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p:txBody>
          <a:bodyPr/>
          <a:lstStyle>
            <a:lvl1pPr>
              <a:defRPr baseline="0">
                <a:noFill/>
              </a:defRPr>
            </a:lvl1pPr>
          </a:lstStyle>
          <a:p>
            <a:fld id="{442AD375-037F-43D0-B059-5172DA06796A}" type="slidenum">
              <a:rPr lang="de-CH" smtClean="0"/>
              <a:pPr/>
              <a:t>‹Nr.›</a:t>
            </a:fld>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p:txBody>
          <a:bodyPr/>
          <a:lstStyle>
            <a:lvl1pPr>
              <a:defRPr baseline="0">
                <a:noFill/>
              </a:defRPr>
            </a:lvl1pPr>
          </a:lstStyle>
          <a:p>
            <a:fld id="{83D13FA6-01D0-4910-9D50-CECC05C7CA8A}" type="datetime4">
              <a:rPr lang="de-CH" smtClean="0"/>
              <a:t>30. Juli 2026</a:t>
            </a:fld>
            <a:endParaRPr lang="de-CH" dirty="0"/>
          </a:p>
        </p:txBody>
      </p:sp>
      <p:sp>
        <p:nvSpPr>
          <p:cNvPr id="5" name="Rechteck 4">
            <a:extLst>
              <a:ext uri="{FF2B5EF4-FFF2-40B4-BE49-F238E27FC236}">
                <a16:creationId xmlns:a16="http://schemas.microsoft.com/office/drawing/2014/main" id="{240FA817-14D9-48DA-FA39-8B6F4D243E99}"/>
              </a:ext>
            </a:extLst>
          </p:cNvPr>
          <p:cNvSpPr/>
          <p:nvPr userDrawn="1"/>
        </p:nvSpPr>
        <p:spPr>
          <a:xfrm>
            <a:off x="551384" y="6381328"/>
            <a:ext cx="253478" cy="32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12" name="Bildplatzhalter 4">
            <a:extLst>
              <a:ext uri="{FF2B5EF4-FFF2-40B4-BE49-F238E27FC236}">
                <a16:creationId xmlns:a16="http://schemas.microsoft.com/office/drawing/2014/main" id="{4E4EBB01-FF9A-67EA-5739-2683410DF4CA}"/>
              </a:ext>
            </a:extLst>
          </p:cNvPr>
          <p:cNvSpPr>
            <a:spLocks noGrp="1"/>
          </p:cNvSpPr>
          <p:nvPr>
            <p:ph type="pic" sz="quarter" idx="13" hasCustomPrompt="1"/>
          </p:nvPr>
        </p:nvSpPr>
        <p:spPr>
          <a:xfrm>
            <a:off x="0" y="1"/>
            <a:ext cx="12192000" cy="4373572"/>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2" name="Titel 1"/>
          <p:cNvSpPr>
            <a:spLocks noGrp="1"/>
          </p:cNvSpPr>
          <p:nvPr>
            <p:ph type="ctrTitle" hasCustomPrompt="1"/>
          </p:nvPr>
        </p:nvSpPr>
        <p:spPr>
          <a:xfrm>
            <a:off x="623888" y="4680000"/>
            <a:ext cx="7848376" cy="1090597"/>
          </a:xfrm>
        </p:spPr>
        <p:txBody>
          <a:bodyPr anchor="b" anchorCtr="0">
            <a:noAutofit/>
          </a:bodyPr>
          <a:lstStyle>
            <a:lvl1pPr algn="l">
              <a:lnSpc>
                <a:spcPct val="90000"/>
              </a:lnSpc>
              <a:defRPr sz="3800">
                <a:solidFill>
                  <a:schemeClr val="accent4"/>
                </a:solidFill>
              </a:defRPr>
            </a:lvl1pPr>
          </a:lstStyle>
          <a:p>
            <a:r>
              <a:rPr lang="de-CH" dirty="0"/>
              <a:t>Titel hinzufügen</a:t>
            </a:r>
          </a:p>
        </p:txBody>
      </p:sp>
      <p:sp>
        <p:nvSpPr>
          <p:cNvPr id="23" name="Textplatzhalter 22">
            <a:extLst>
              <a:ext uri="{FF2B5EF4-FFF2-40B4-BE49-F238E27FC236}">
                <a16:creationId xmlns:a16="http://schemas.microsoft.com/office/drawing/2014/main" id="{EAEA351E-2AB0-A04F-A833-6A19831C9888}"/>
              </a:ext>
            </a:extLst>
          </p:cNvPr>
          <p:cNvSpPr>
            <a:spLocks noGrp="1"/>
          </p:cNvSpPr>
          <p:nvPr>
            <p:ph type="body" sz="quarter" idx="14" hasCustomPrompt="1"/>
          </p:nvPr>
        </p:nvSpPr>
        <p:spPr>
          <a:xfrm>
            <a:off x="-10800" y="943200"/>
            <a:ext cx="4172400" cy="3434400"/>
          </a:xfrm>
          <a:blipFill>
            <a:blip r:embed="rId2"/>
            <a:stretch>
              <a:fillRect/>
            </a:stretch>
          </a:blipFill>
        </p:spPr>
        <p:txBody>
          <a:bodyPr/>
          <a:lstStyle>
            <a:lvl1pPr>
              <a:buNone/>
              <a:defRPr sz="100">
                <a:noFill/>
              </a:defRPr>
            </a:lvl1pPr>
          </a:lstStyle>
          <a:p>
            <a:pPr lvl="0"/>
            <a:r>
              <a:rPr lang="en-US" dirty="0"/>
              <a:t>  </a:t>
            </a:r>
          </a:p>
        </p:txBody>
      </p:sp>
      <p:sp>
        <p:nvSpPr>
          <p:cNvPr id="9" name="Textplatzhalter 8">
            <a:extLst>
              <a:ext uri="{FF2B5EF4-FFF2-40B4-BE49-F238E27FC236}">
                <a16:creationId xmlns:a16="http://schemas.microsoft.com/office/drawing/2014/main" id="{76E8B2E1-54EA-B67A-E476-13F2A1045F47}"/>
              </a:ext>
            </a:extLst>
          </p:cNvPr>
          <p:cNvSpPr>
            <a:spLocks noGrp="1"/>
          </p:cNvSpPr>
          <p:nvPr>
            <p:ph type="body" sz="quarter" idx="15" hasCustomPrompt="1"/>
          </p:nvPr>
        </p:nvSpPr>
        <p:spPr>
          <a:xfrm>
            <a:off x="622800" y="5907600"/>
            <a:ext cx="7848376" cy="315792"/>
          </a:xfrm>
        </p:spPr>
        <p:txBody>
          <a:bodyPr>
            <a:noAutofit/>
          </a:bodyPr>
          <a:lstStyle>
            <a:lvl1pPr>
              <a:buNone/>
              <a:defRPr sz="2100"/>
            </a:lvl1pPr>
          </a:lstStyle>
          <a:p>
            <a:pPr lvl="0"/>
            <a:r>
              <a:rPr lang="de-CH" dirty="0"/>
              <a:t>Titel Vorname Name, Funktion hinzufügen</a:t>
            </a:r>
          </a:p>
        </p:txBody>
      </p:sp>
      <p:sp>
        <p:nvSpPr>
          <p:cNvPr id="10" name="Textplatzhalter 8">
            <a:extLst>
              <a:ext uri="{FF2B5EF4-FFF2-40B4-BE49-F238E27FC236}">
                <a16:creationId xmlns:a16="http://schemas.microsoft.com/office/drawing/2014/main" id="{CB295192-0FAB-8C2F-80E6-A2D73A4B6455}"/>
              </a:ext>
            </a:extLst>
          </p:cNvPr>
          <p:cNvSpPr>
            <a:spLocks noGrp="1"/>
          </p:cNvSpPr>
          <p:nvPr>
            <p:ph type="body" sz="quarter" idx="16" hasCustomPrompt="1"/>
          </p:nvPr>
        </p:nvSpPr>
        <p:spPr>
          <a:xfrm>
            <a:off x="622800" y="6232418"/>
            <a:ext cx="7848376" cy="315792"/>
          </a:xfrm>
        </p:spPr>
        <p:txBody>
          <a:bodyPr>
            <a:noAutofit/>
          </a:bodyPr>
          <a:lstStyle>
            <a:lvl1pPr>
              <a:buNone/>
              <a:defRPr sz="2100"/>
            </a:lvl1pPr>
          </a:lstStyle>
          <a:p>
            <a:pPr lvl="0"/>
            <a:r>
              <a:rPr lang="de-CH" dirty="0"/>
              <a:t>00.00.0000, Ort hinzufügen</a:t>
            </a:r>
          </a:p>
        </p:txBody>
      </p:sp>
      <p:pic>
        <p:nvPicPr>
          <p:cNvPr id="15" name="Grafik 14">
            <a:extLst>
              <a:ext uri="{FF2B5EF4-FFF2-40B4-BE49-F238E27FC236}">
                <a16:creationId xmlns:a16="http://schemas.microsoft.com/office/drawing/2014/main" id="{12E510E8-FCE0-4F55-9017-D7001DB718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0790" b="9367"/>
          <a:stretch/>
        </p:blipFill>
        <p:spPr>
          <a:xfrm>
            <a:off x="8976320" y="5770597"/>
            <a:ext cx="2736304" cy="757421"/>
          </a:xfrm>
          <a:prstGeom prst="rect">
            <a:avLst/>
          </a:prstGeom>
        </p:spPr>
      </p:pic>
    </p:spTree>
    <p:extLst>
      <p:ext uri="{BB962C8B-B14F-4D97-AF65-F5344CB8AC3E}">
        <p14:creationId xmlns:p14="http://schemas.microsoft.com/office/powerpoint/2010/main" val="3891886669"/>
      </p:ext>
    </p:extLst>
  </p:cSld>
  <p:clrMapOvr>
    <a:masterClrMapping/>
  </p:clrMapOvr>
  <p:extLst>
    <p:ext uri="{DCECCB84-F9BA-43D5-87BE-67443E8EF086}">
      <p15:sldGuideLst xmlns:p15="http://schemas.microsoft.com/office/powerpoint/2012/main">
        <p15:guide id="1" orient="horz" pos="2750"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wischentitel Rakete">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1" y="1475"/>
            <a:ext cx="12195986" cy="6861455"/>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8B8DBB2C-B76B-4B05-82AA-8B018F0022B6}"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274509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ischentitel Ventilator">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1" y="1475"/>
            <a:ext cx="12195986" cy="6861454"/>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F6367A66-F409-47D1-A722-241D6CC2A65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1499398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ischentitel Schwan">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1" y="1475"/>
            <a:ext cx="12195985" cy="6861454"/>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541692B2-F358-41C9-98CF-BF68F251D55A}"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38762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ischentitel Diamant">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1" y="1475"/>
            <a:ext cx="12195986" cy="6861454"/>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2AD11AB3-954D-435E-80F7-EC06042F1AFD}"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1804369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ischentitel Dreiecke">
    <p:bg>
      <p:bgPr>
        <a:solidFill>
          <a:schemeClr val="bg1"/>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3D414F80-6E4E-875B-7E49-58010DCE990C}"/>
              </a:ext>
            </a:extLst>
          </p:cNvPr>
          <p:cNvSpPr/>
          <p:nvPr/>
        </p:nvSpPr>
        <p:spPr>
          <a:xfrm>
            <a:off x="0" y="1"/>
            <a:ext cx="6866664" cy="4044865"/>
          </a:xfrm>
          <a:custGeom>
            <a:avLst/>
            <a:gdLst>
              <a:gd name="csX0" fmla="*/ 0 w 6866664"/>
              <a:gd name="csY0" fmla="*/ 0 h 4044865"/>
              <a:gd name="csX1" fmla="*/ 6866664 w 6866664"/>
              <a:gd name="csY1" fmla="*/ 0 h 4044865"/>
              <a:gd name="csX2" fmla="*/ 2821835 w 6866664"/>
              <a:gd name="csY2" fmla="*/ 4044865 h 4044865"/>
              <a:gd name="csX3" fmla="*/ 0 w 6866664"/>
              <a:gd name="csY3" fmla="*/ 1222996 h 4044865"/>
            </a:gdLst>
            <a:ahLst/>
            <a:cxnLst>
              <a:cxn ang="0">
                <a:pos x="csX0" y="csY0"/>
              </a:cxn>
              <a:cxn ang="0">
                <a:pos x="csX1" y="csY1"/>
              </a:cxn>
              <a:cxn ang="0">
                <a:pos x="csX2" y="csY2"/>
              </a:cxn>
              <a:cxn ang="0">
                <a:pos x="csX3" y="csY3"/>
              </a:cxn>
            </a:cxnLst>
            <a:rect l="l" t="t" r="r" b="b"/>
            <a:pathLst>
              <a:path w="6866664" h="4044865">
                <a:moveTo>
                  <a:pt x="0" y="0"/>
                </a:moveTo>
                <a:lnTo>
                  <a:pt x="6866664" y="0"/>
                </a:lnTo>
                <a:lnTo>
                  <a:pt x="2821835" y="4044865"/>
                </a:lnTo>
                <a:lnTo>
                  <a:pt x="0" y="1222996"/>
                </a:lnTo>
                <a:close/>
              </a:path>
            </a:pathLst>
          </a:custGeom>
          <a:solidFill>
            <a:schemeClr val="accent3"/>
          </a:solidFill>
          <a:ln w="4340" cap="flat">
            <a:noFill/>
            <a:prstDash val="solid"/>
            <a:miter/>
          </a:ln>
        </p:spPr>
        <p:txBody>
          <a:bodyPr wrap="square">
            <a:noAutofit/>
          </a:bodyPr>
          <a:lstStyle/>
          <a:p>
            <a:endParaRPr lang="de-CH"/>
          </a:p>
        </p:txBody>
      </p:sp>
      <p:sp>
        <p:nvSpPr>
          <p:cNvPr id="23" name="Freihandform: Form 22">
            <a:extLst>
              <a:ext uri="{FF2B5EF4-FFF2-40B4-BE49-F238E27FC236}">
                <a16:creationId xmlns:a16="http://schemas.microsoft.com/office/drawing/2014/main" id="{F4F4140F-E4AB-A3E0-0323-CA7E41B2E0FE}"/>
              </a:ext>
            </a:extLst>
          </p:cNvPr>
          <p:cNvSpPr/>
          <p:nvPr/>
        </p:nvSpPr>
        <p:spPr>
          <a:xfrm>
            <a:off x="1" y="0"/>
            <a:ext cx="12191999" cy="6858000"/>
          </a:xfrm>
          <a:custGeom>
            <a:avLst/>
            <a:gdLst>
              <a:gd name="csX0" fmla="*/ 6825550 w 12191999"/>
              <a:gd name="csY0" fmla="*/ 0 h 6858000"/>
              <a:gd name="csX1" fmla="*/ 9112558 w 12191999"/>
              <a:gd name="csY1" fmla="*/ 0 h 6858000"/>
              <a:gd name="csX2" fmla="*/ 12191999 w 12191999"/>
              <a:gd name="csY2" fmla="*/ 3079454 h 6858000"/>
              <a:gd name="csX3" fmla="*/ 12191999 w 12191999"/>
              <a:gd name="csY3" fmla="*/ 6858000 h 6858000"/>
              <a:gd name="csX4" fmla="*/ 0 w 12191999"/>
              <a:gd name="csY4" fmla="*/ 6858000 h 6858000"/>
              <a:gd name="csX5" fmla="*/ 0 w 12191999"/>
              <a:gd name="csY5" fmla="*/ 6825548 h 6858000"/>
            </a:gdLst>
            <a:ahLst/>
            <a:cxnLst>
              <a:cxn ang="0">
                <a:pos x="csX0" y="csY0"/>
              </a:cxn>
              <a:cxn ang="0">
                <a:pos x="csX1" y="csY1"/>
              </a:cxn>
              <a:cxn ang="0">
                <a:pos x="csX2" y="csY2"/>
              </a:cxn>
              <a:cxn ang="0">
                <a:pos x="csX3" y="csY3"/>
              </a:cxn>
              <a:cxn ang="0">
                <a:pos x="csX4" y="csY4"/>
              </a:cxn>
              <a:cxn ang="0">
                <a:pos x="csX5" y="csY5"/>
              </a:cxn>
            </a:cxnLst>
            <a:rect l="l" t="t" r="r" b="b"/>
            <a:pathLst>
              <a:path w="12191999" h="6858000">
                <a:moveTo>
                  <a:pt x="6825550" y="0"/>
                </a:moveTo>
                <a:lnTo>
                  <a:pt x="9112558" y="0"/>
                </a:lnTo>
                <a:lnTo>
                  <a:pt x="12191999" y="3079454"/>
                </a:lnTo>
                <a:lnTo>
                  <a:pt x="12191999" y="6858000"/>
                </a:lnTo>
                <a:lnTo>
                  <a:pt x="0" y="6858000"/>
                </a:lnTo>
                <a:lnTo>
                  <a:pt x="0" y="6825548"/>
                </a:lnTo>
                <a:close/>
              </a:path>
            </a:pathLst>
          </a:custGeom>
          <a:solidFill>
            <a:schemeClr val="accent5"/>
          </a:solidFill>
          <a:ln w="4340" cap="flat">
            <a:noFill/>
            <a:prstDash val="solid"/>
            <a:miter/>
          </a:ln>
        </p:spPr>
        <p:txBody>
          <a:bodyPr wrap="square">
            <a:noAutofit/>
          </a:bodyPr>
          <a:lstStyle/>
          <a:p>
            <a:endParaRPr lang="de-CH"/>
          </a:p>
        </p:txBody>
      </p:sp>
      <p:sp>
        <p:nvSpPr>
          <p:cNvPr id="2" name="Titel 1"/>
          <p:cNvSpPr>
            <a:spLocks noGrp="1"/>
          </p:cNvSpPr>
          <p:nvPr>
            <p:ph type="title" hasCustomPrompt="1"/>
          </p:nvPr>
        </p:nvSpPr>
        <p:spPr/>
        <p:txBody>
          <a:bodyPr/>
          <a:lstStyle>
            <a:lvl1pPr>
              <a:defRPr>
                <a:solidFill>
                  <a:schemeClr val="accent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F6C8A051-1AF9-43D8-90D2-AAAF3E2675F6}"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4259796" y="2479813"/>
            <a:ext cx="7308317" cy="3145431"/>
          </a:xfrm>
        </p:spPr>
        <p:txBody>
          <a:bodyPr anchor="ctr"/>
          <a:lstStyle>
            <a:lvl1pPr marL="0" indent="0" algn="ctr">
              <a:lnSpc>
                <a:spcPct val="110000"/>
              </a:lnSpc>
              <a:buNone/>
              <a:defRPr sz="4200">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3257284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4E3A6BF-448A-43AC-83EE-DDFAE71DE3FB}"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und Inhalt Flieder">
    <p:bg>
      <p:bgPr>
        <a:solidFill>
          <a:schemeClr val="accent5"/>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bg1"/>
                </a:solidFill>
              </a:defRPr>
            </a:lvl1pPr>
          </a:lstStyle>
          <a:p>
            <a:r>
              <a:rPr lang="de-CH" dirty="0"/>
              <a:t>Titel hinzufügen</a:t>
            </a:r>
          </a:p>
        </p:txBody>
      </p:sp>
      <p:sp>
        <p:nvSpPr>
          <p:cNvPr id="3" name="Inhaltsplatzhalt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de-DE" dirty="0"/>
              <a:t>Inhalt hinzufügen</a:t>
            </a:r>
          </a:p>
          <a:p>
            <a:pPr lvl="1"/>
            <a:r>
              <a:rPr lang="de-DE" dirty="0"/>
              <a:t>Zweite </a:t>
            </a:r>
            <a:r>
              <a:rPr lang="de-CH" noProof="0" dirty="0"/>
              <a:t>Ebene</a:t>
            </a:r>
          </a:p>
          <a:p>
            <a:pPr lvl="2"/>
            <a:r>
              <a:rPr lang="de-DE" dirty="0"/>
              <a:t>Dritte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BDAC77B6-5708-4A57-AEB1-838711CB957C}"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96606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eingerückter Inhal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85EAF614-3FED-4B77-A228-DB7FBD58131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8" name="Titel 7">
            <a:extLst>
              <a:ext uri="{FF2B5EF4-FFF2-40B4-BE49-F238E27FC236}">
                <a16:creationId xmlns:a16="http://schemas.microsoft.com/office/drawing/2014/main" id="{3FF8E306-7E9C-6DBC-DD49-65435E1F94DC}"/>
              </a:ext>
            </a:extLst>
          </p:cNvPr>
          <p:cNvSpPr>
            <a:spLocks noGrp="1"/>
          </p:cNvSpPr>
          <p:nvPr>
            <p:ph type="title" hasCustomPrompt="1"/>
          </p:nvPr>
        </p:nvSpPr>
        <p:spPr/>
        <p:txBody>
          <a:bodyPr/>
          <a:lstStyle>
            <a:lvl1pPr>
              <a:defRPr>
                <a:solidFill>
                  <a:schemeClr val="accent3"/>
                </a:solidFill>
              </a:defRPr>
            </a:lvl1pPr>
          </a:lstStyle>
          <a:p>
            <a:r>
              <a:rPr lang="de-DE" dirty="0"/>
              <a:t>Titel hinzufügen</a:t>
            </a:r>
            <a:endParaRPr lang="de-CH" dirty="0"/>
          </a:p>
        </p:txBody>
      </p:sp>
      <p:sp>
        <p:nvSpPr>
          <p:cNvPr id="11" name="Inhaltsplatzhalter 10">
            <a:extLst>
              <a:ext uri="{FF2B5EF4-FFF2-40B4-BE49-F238E27FC236}">
                <a16:creationId xmlns:a16="http://schemas.microsoft.com/office/drawing/2014/main" id="{3266C640-18BB-67D7-9037-8B1E4735BE1E}"/>
              </a:ext>
            </a:extLst>
          </p:cNvPr>
          <p:cNvSpPr>
            <a:spLocks noGrp="1"/>
          </p:cNvSpPr>
          <p:nvPr>
            <p:ph sz="quarter" idx="13" hasCustomPrompt="1"/>
          </p:nvPr>
        </p:nvSpPr>
        <p:spPr>
          <a:xfrm>
            <a:off x="1992313" y="1844675"/>
            <a:ext cx="8204892" cy="4392613"/>
          </a:xfrm>
        </p:spPr>
        <p:txBody>
          <a:bodyPr/>
          <a:lstStyle>
            <a:lvl1pPr>
              <a:defRPr/>
            </a:lvl1pPr>
          </a:lstStyle>
          <a:p>
            <a:pPr lvl="0"/>
            <a:r>
              <a:rPr lang="de-DE" dirty="0"/>
              <a:t>Inhalt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314058535"/>
      </p:ext>
    </p:extLst>
  </p:cSld>
  <p:clrMapOvr>
    <a:masterClrMapping/>
  </p:clrMapOvr>
  <p:extLst>
    <p:ext uri="{DCECCB84-F9BA-43D5-87BE-67443E8EF086}">
      <p15:sldGuideLst xmlns:p15="http://schemas.microsoft.com/office/powerpoint/2012/main">
        <p15:guide id="1" pos="1255" userDrawn="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eingerückter Inhalt Limette">
    <p:bg>
      <p:bgPr>
        <a:solidFill>
          <a:schemeClr val="accent4"/>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2AC8F310-0AA4-4980-9C1A-10EDA12F9D0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8" name="Titel 7">
            <a:extLst>
              <a:ext uri="{FF2B5EF4-FFF2-40B4-BE49-F238E27FC236}">
                <a16:creationId xmlns:a16="http://schemas.microsoft.com/office/drawing/2014/main" id="{3FF8E306-7E9C-6DBC-DD49-65435E1F94DC}"/>
              </a:ext>
            </a:extLst>
          </p:cNvPr>
          <p:cNvSpPr>
            <a:spLocks noGrp="1"/>
          </p:cNvSpPr>
          <p:nvPr>
            <p:ph type="title" hasCustomPrompt="1"/>
          </p:nvPr>
        </p:nvSpPr>
        <p:spPr/>
        <p:txBody>
          <a:bodyPr/>
          <a:lstStyle>
            <a:lvl1pPr>
              <a:defRPr>
                <a:solidFill>
                  <a:schemeClr val="bg1"/>
                </a:solidFill>
              </a:defRPr>
            </a:lvl1pPr>
          </a:lstStyle>
          <a:p>
            <a:r>
              <a:rPr lang="de-DE" dirty="0"/>
              <a:t>Titel hinzufügen</a:t>
            </a:r>
            <a:endParaRPr lang="de-CH" dirty="0"/>
          </a:p>
        </p:txBody>
      </p:sp>
      <p:sp>
        <p:nvSpPr>
          <p:cNvPr id="11" name="Inhaltsplatzhalter 10">
            <a:extLst>
              <a:ext uri="{FF2B5EF4-FFF2-40B4-BE49-F238E27FC236}">
                <a16:creationId xmlns:a16="http://schemas.microsoft.com/office/drawing/2014/main" id="{3266C640-18BB-67D7-9037-8B1E4735BE1E}"/>
              </a:ext>
            </a:extLst>
          </p:cNvPr>
          <p:cNvSpPr>
            <a:spLocks noGrp="1"/>
          </p:cNvSpPr>
          <p:nvPr>
            <p:ph sz="quarter" idx="13" hasCustomPrompt="1"/>
          </p:nvPr>
        </p:nvSpPr>
        <p:spPr>
          <a:xfrm>
            <a:off x="1992313" y="1844675"/>
            <a:ext cx="8204892" cy="4392613"/>
          </a:xfrm>
        </p:spPr>
        <p:txBody>
          <a:bodyPr/>
          <a:lstStyle>
            <a:lvl1pPr>
              <a:defRPr/>
            </a:lvl1pPr>
          </a:lstStyle>
          <a:p>
            <a:pPr lvl="0"/>
            <a:r>
              <a:rPr lang="de-DE" dirty="0"/>
              <a:t>Inhalt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623154640"/>
      </p:ext>
    </p:extLst>
  </p:cSld>
  <p:clrMapOvr>
    <a:masterClrMapping/>
  </p:clrMapOvr>
  <p:extLst>
    <p:ext uri="{DCECCB84-F9BA-43D5-87BE-67443E8EF086}">
      <p15:sldGuideLst xmlns:p15="http://schemas.microsoft.com/office/powerpoint/2012/main">
        <p15:guide id="1" pos="1255" userDrawn="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und grosser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3887" y="512676"/>
            <a:ext cx="10944225" cy="1331999"/>
          </a:xfrm>
        </p:spPr>
        <p:txBody>
          <a:body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B0A537E7-7241-4235-8631-370AA008CE74}"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Textplatzhalter 9">
            <a:extLst>
              <a:ext uri="{FF2B5EF4-FFF2-40B4-BE49-F238E27FC236}">
                <a16:creationId xmlns:a16="http://schemas.microsoft.com/office/drawing/2014/main" id="{8D7E766D-78A2-03D3-5759-0E9FC6D9FD07}"/>
              </a:ext>
            </a:extLst>
          </p:cNvPr>
          <p:cNvSpPr>
            <a:spLocks noGrp="1"/>
          </p:cNvSpPr>
          <p:nvPr>
            <p:ph type="body" sz="quarter" idx="13" hasCustomPrompt="1"/>
          </p:nvPr>
        </p:nvSpPr>
        <p:spPr>
          <a:xfrm>
            <a:off x="1991545" y="2204864"/>
            <a:ext cx="9576568" cy="4032424"/>
          </a:xfrm>
        </p:spPr>
        <p:txBody>
          <a:bodyPr/>
          <a:lstStyle>
            <a:lvl1pPr marL="447675" indent="-447675">
              <a:spcBef>
                <a:spcPts val="900"/>
              </a:spcBef>
              <a:spcAft>
                <a:spcPts val="0"/>
              </a:spcAft>
              <a:tabLst>
                <a:tab pos="447675" algn="l"/>
              </a:tabLst>
              <a:defRPr sz="3600"/>
            </a:lvl1pPr>
            <a:lvl2pPr marL="684000" indent="-234000">
              <a:spcBef>
                <a:spcPts val="900"/>
              </a:spcBef>
              <a:buFont typeface="Arial" panose="020B0604020202020204" pitchFamily="34" charset="0"/>
              <a:buChar char="•"/>
              <a:tabLst/>
              <a:defRPr sz="3600"/>
            </a:lvl2pPr>
            <a:lvl3pPr marL="918000" indent="-234000">
              <a:spcBef>
                <a:spcPts val="900"/>
              </a:spcBef>
              <a:buFont typeface="Arial" panose="020B0604020202020204" pitchFamily="34" charset="0"/>
              <a:buChar char="◦"/>
              <a:defRPr sz="3600"/>
            </a:lvl3pPr>
            <a:lvl4pPr>
              <a:defRPr sz="3600"/>
            </a:lvl4pPr>
            <a:lvl5pPr>
              <a:defRPr sz="3600"/>
            </a:lvl5pPr>
          </a:lstStyle>
          <a:p>
            <a:pPr lvl="0"/>
            <a:r>
              <a:rPr lang="de-DE" dirty="0"/>
              <a:t>Text hinzufügen</a:t>
            </a:r>
          </a:p>
          <a:p>
            <a:pPr lvl="1"/>
            <a:r>
              <a:rPr lang="de-DE" dirty="0"/>
              <a:t>Zweite Ebene</a:t>
            </a:r>
          </a:p>
          <a:p>
            <a:pPr lvl="2"/>
            <a:r>
              <a:rPr lang="de-DE" dirty="0"/>
              <a:t>Dritte Ebene</a:t>
            </a:r>
            <a:endParaRPr lang="de-CH" dirty="0"/>
          </a:p>
        </p:txBody>
      </p:sp>
    </p:spTree>
    <p:extLst>
      <p:ext uri="{BB962C8B-B14F-4D97-AF65-F5344CB8AC3E}">
        <p14:creationId xmlns:p14="http://schemas.microsoft.com/office/powerpoint/2010/main" val="321971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B">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p:txBody>
          <a:bodyPr/>
          <a:lstStyle>
            <a:lvl1pPr>
              <a:defRPr>
                <a:noFill/>
              </a:defRPr>
            </a:lvl1pPr>
          </a:lstStyle>
          <a:p>
            <a:fld id="{2337DFA6-F5C1-439F-918F-2708B1445B65}" type="datetime4">
              <a:rPr lang="de-CH" smtClean="0"/>
              <a:t>30. Juli 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p:txBody>
          <a:bodyPr/>
          <a:lstStyle>
            <a:lvl1pPr>
              <a:defRPr>
                <a:noFill/>
              </a:defRPr>
            </a:lvl1pPr>
          </a:lstStyle>
          <a:p>
            <a:r>
              <a:rPr lang="de-DE"/>
              <a:t>Kinderschutzzentrum </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p:txBody>
          <a:bodyPr/>
          <a:lstStyle>
            <a:lvl1pPr>
              <a:defRPr>
                <a:noFill/>
              </a:defRPr>
            </a:lvl1pPr>
          </a:lstStyle>
          <a:p>
            <a:fld id="{442AD375-037F-43D0-B059-5172DA06796A}" type="slidenum">
              <a:rPr lang="de-CH" smtClean="0"/>
              <a:pPr/>
              <a:t>‹Nr.›</a:t>
            </a:fld>
            <a:endParaRPr lang="de-CH" dirty="0"/>
          </a:p>
        </p:txBody>
      </p:sp>
      <p:sp>
        <p:nvSpPr>
          <p:cNvPr id="12" name="Bildplatzhalter 4">
            <a:extLst>
              <a:ext uri="{FF2B5EF4-FFF2-40B4-BE49-F238E27FC236}">
                <a16:creationId xmlns:a16="http://schemas.microsoft.com/office/drawing/2014/main" id="{4E4EBB01-FF9A-67EA-5739-2683410DF4CA}"/>
              </a:ext>
            </a:extLst>
          </p:cNvPr>
          <p:cNvSpPr>
            <a:spLocks noGrp="1"/>
          </p:cNvSpPr>
          <p:nvPr>
            <p:ph type="pic" sz="quarter" idx="13" hasCustomPrompt="1"/>
          </p:nvPr>
        </p:nvSpPr>
        <p:spPr>
          <a:xfrm>
            <a:off x="4380872" y="1"/>
            <a:ext cx="7811128" cy="4373572"/>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2" name="Titel 1"/>
          <p:cNvSpPr>
            <a:spLocks noGrp="1"/>
          </p:cNvSpPr>
          <p:nvPr>
            <p:ph type="ctrTitle" hasCustomPrompt="1"/>
          </p:nvPr>
        </p:nvSpPr>
        <p:spPr>
          <a:xfrm>
            <a:off x="623888" y="4680000"/>
            <a:ext cx="7848376" cy="1090597"/>
          </a:xfrm>
        </p:spPr>
        <p:txBody>
          <a:bodyPr anchor="b" anchorCtr="0">
            <a:noAutofit/>
          </a:bodyPr>
          <a:lstStyle>
            <a:lvl1pPr algn="l">
              <a:lnSpc>
                <a:spcPct val="90000"/>
              </a:lnSpc>
              <a:defRPr sz="3800">
                <a:solidFill>
                  <a:schemeClr val="accent1"/>
                </a:solidFill>
              </a:defRPr>
            </a:lvl1pPr>
          </a:lstStyle>
          <a:p>
            <a:r>
              <a:rPr lang="de-CH" dirty="0"/>
              <a:t>Titel hinzufügen</a:t>
            </a:r>
          </a:p>
        </p:txBody>
      </p:sp>
      <p:sp>
        <p:nvSpPr>
          <p:cNvPr id="23" name="Textplatzhalter 22">
            <a:extLst>
              <a:ext uri="{FF2B5EF4-FFF2-40B4-BE49-F238E27FC236}">
                <a16:creationId xmlns:a16="http://schemas.microsoft.com/office/drawing/2014/main" id="{EAEA351E-2AB0-A04F-A833-6A19831C9888}"/>
              </a:ext>
            </a:extLst>
          </p:cNvPr>
          <p:cNvSpPr>
            <a:spLocks noGrp="1"/>
          </p:cNvSpPr>
          <p:nvPr>
            <p:ph type="body" sz="quarter" idx="14" hasCustomPrompt="1"/>
          </p:nvPr>
        </p:nvSpPr>
        <p:spPr>
          <a:xfrm>
            <a:off x="0" y="0"/>
            <a:ext cx="6566400" cy="4374000"/>
          </a:xfrm>
          <a:blipFill>
            <a:blip r:embed="rId2"/>
            <a:stretch>
              <a:fillRect/>
            </a:stretch>
          </a:blipFill>
        </p:spPr>
        <p:txBody>
          <a:bodyPr/>
          <a:lstStyle>
            <a:lvl1pPr>
              <a:buNone/>
              <a:defRPr sz="100">
                <a:noFill/>
              </a:defRPr>
            </a:lvl1pPr>
          </a:lstStyle>
          <a:p>
            <a:pPr lvl="0"/>
            <a:r>
              <a:rPr lang="en-US" dirty="0"/>
              <a:t>  </a:t>
            </a:r>
          </a:p>
        </p:txBody>
      </p:sp>
      <p:sp>
        <p:nvSpPr>
          <p:cNvPr id="3" name="Rechteck 2">
            <a:extLst>
              <a:ext uri="{FF2B5EF4-FFF2-40B4-BE49-F238E27FC236}">
                <a16:creationId xmlns:a16="http://schemas.microsoft.com/office/drawing/2014/main" id="{B3412FF6-1ABC-413E-0796-9370947853C6}"/>
              </a:ext>
            </a:extLst>
          </p:cNvPr>
          <p:cNvSpPr/>
          <p:nvPr userDrawn="1"/>
        </p:nvSpPr>
        <p:spPr>
          <a:xfrm>
            <a:off x="551384" y="6381328"/>
            <a:ext cx="253478" cy="32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9" name="Textplatzhalter 8">
            <a:extLst>
              <a:ext uri="{FF2B5EF4-FFF2-40B4-BE49-F238E27FC236}">
                <a16:creationId xmlns:a16="http://schemas.microsoft.com/office/drawing/2014/main" id="{70159993-8090-CD5B-8F7D-9B97408AE8E0}"/>
              </a:ext>
            </a:extLst>
          </p:cNvPr>
          <p:cNvSpPr>
            <a:spLocks noGrp="1"/>
          </p:cNvSpPr>
          <p:nvPr>
            <p:ph type="body" sz="quarter" idx="15" hasCustomPrompt="1"/>
          </p:nvPr>
        </p:nvSpPr>
        <p:spPr>
          <a:xfrm>
            <a:off x="622800" y="5907600"/>
            <a:ext cx="7848376" cy="315792"/>
          </a:xfrm>
        </p:spPr>
        <p:txBody>
          <a:bodyPr>
            <a:noAutofit/>
          </a:bodyPr>
          <a:lstStyle>
            <a:lvl1pPr>
              <a:buNone/>
              <a:defRPr sz="2100"/>
            </a:lvl1pPr>
          </a:lstStyle>
          <a:p>
            <a:pPr lvl="0"/>
            <a:r>
              <a:rPr lang="de-CH" dirty="0"/>
              <a:t>Titel Vorname Name, Funktion hinzufügen</a:t>
            </a:r>
          </a:p>
        </p:txBody>
      </p:sp>
      <p:sp>
        <p:nvSpPr>
          <p:cNvPr id="10" name="Textplatzhalter 8">
            <a:extLst>
              <a:ext uri="{FF2B5EF4-FFF2-40B4-BE49-F238E27FC236}">
                <a16:creationId xmlns:a16="http://schemas.microsoft.com/office/drawing/2014/main" id="{58395A44-7B45-FB3D-FCA8-7E7FD0688FE0}"/>
              </a:ext>
            </a:extLst>
          </p:cNvPr>
          <p:cNvSpPr>
            <a:spLocks noGrp="1"/>
          </p:cNvSpPr>
          <p:nvPr>
            <p:ph type="body" sz="quarter" idx="16" hasCustomPrompt="1"/>
          </p:nvPr>
        </p:nvSpPr>
        <p:spPr>
          <a:xfrm>
            <a:off x="622800" y="6232418"/>
            <a:ext cx="7848376" cy="315792"/>
          </a:xfrm>
        </p:spPr>
        <p:txBody>
          <a:bodyPr>
            <a:noAutofit/>
          </a:bodyPr>
          <a:lstStyle>
            <a:lvl1pPr>
              <a:buNone/>
              <a:defRPr sz="2100"/>
            </a:lvl1pPr>
          </a:lstStyle>
          <a:p>
            <a:pPr lvl="0"/>
            <a:r>
              <a:rPr lang="de-CH" dirty="0"/>
              <a:t>00.00.0000, Ort hinzufügen</a:t>
            </a:r>
          </a:p>
        </p:txBody>
      </p:sp>
      <p:pic>
        <p:nvPicPr>
          <p:cNvPr id="13" name="Grafik 12">
            <a:extLst>
              <a:ext uri="{FF2B5EF4-FFF2-40B4-BE49-F238E27FC236}">
                <a16:creationId xmlns:a16="http://schemas.microsoft.com/office/drawing/2014/main" id="{768EE444-A2F8-4132-8BCF-AEDDBB448F4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0790" b="9367"/>
          <a:stretch/>
        </p:blipFill>
        <p:spPr>
          <a:xfrm>
            <a:off x="8976320" y="5770597"/>
            <a:ext cx="2736304" cy="757421"/>
          </a:xfrm>
          <a:prstGeom prst="rect">
            <a:avLst/>
          </a:prstGeom>
        </p:spPr>
      </p:pic>
    </p:spTree>
    <p:extLst>
      <p:ext uri="{BB962C8B-B14F-4D97-AF65-F5344CB8AC3E}">
        <p14:creationId xmlns:p14="http://schemas.microsoft.com/office/powerpoint/2010/main" val="1854386394"/>
      </p:ext>
    </p:extLst>
  </p:cSld>
  <p:clrMapOvr>
    <a:masterClrMapping/>
  </p:clrMapOvr>
  <p:extLst>
    <p:ext uri="{DCECCB84-F9BA-43D5-87BE-67443E8EF086}">
      <p15:sldGuideLst xmlns:p15="http://schemas.microsoft.com/office/powerpoint/2012/main">
        <p15:guide id="1" orient="horz" pos="2750" userDrawn="1">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grosser Text Limette">
    <p:bg>
      <p:bgPr>
        <a:solidFill>
          <a:schemeClr val="accent4"/>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590C7BB-8A4A-6F04-0948-FA0364F3DFF3}"/>
              </a:ext>
            </a:extLst>
          </p:cNvPr>
          <p:cNvSpPr/>
          <p:nvPr userDrawn="1"/>
        </p:nvSpPr>
        <p:spPr>
          <a:xfrm>
            <a:off x="551384" y="6381328"/>
            <a:ext cx="253478" cy="3240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2" name="Titel 1"/>
          <p:cNvSpPr>
            <a:spLocks noGrp="1"/>
          </p:cNvSpPr>
          <p:nvPr>
            <p:ph type="title" hasCustomPrompt="1"/>
          </p:nvPr>
        </p:nvSpPr>
        <p:spPr>
          <a:xfrm>
            <a:off x="623887" y="512676"/>
            <a:ext cx="10944225" cy="1331999"/>
          </a:xfrm>
        </p:spPr>
        <p:txBody>
          <a:bodyPr/>
          <a:lstStyle>
            <a:lvl1pPr>
              <a:defRPr>
                <a:solidFill>
                  <a:schemeClr val="tx2"/>
                </a:solidFill>
              </a:defRPr>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EEE712D8-2A94-464F-8022-7C15BE5BF09B}"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0" name="Textplatzhalter 9">
            <a:extLst>
              <a:ext uri="{FF2B5EF4-FFF2-40B4-BE49-F238E27FC236}">
                <a16:creationId xmlns:a16="http://schemas.microsoft.com/office/drawing/2014/main" id="{8D7E766D-78A2-03D3-5759-0E9FC6D9FD07}"/>
              </a:ext>
            </a:extLst>
          </p:cNvPr>
          <p:cNvSpPr>
            <a:spLocks noGrp="1"/>
          </p:cNvSpPr>
          <p:nvPr>
            <p:ph type="body" sz="quarter" idx="13" hasCustomPrompt="1"/>
          </p:nvPr>
        </p:nvSpPr>
        <p:spPr>
          <a:xfrm>
            <a:off x="1991545" y="2204864"/>
            <a:ext cx="9576568" cy="4032424"/>
          </a:xfrm>
        </p:spPr>
        <p:txBody>
          <a:bodyPr/>
          <a:lstStyle>
            <a:lvl1pPr marL="447675" indent="-447675">
              <a:spcBef>
                <a:spcPts val="900"/>
              </a:spcBef>
              <a:spcAft>
                <a:spcPts val="0"/>
              </a:spcAft>
              <a:tabLst>
                <a:tab pos="447675" algn="l"/>
              </a:tabLst>
              <a:defRPr sz="3600">
                <a:solidFill>
                  <a:schemeClr val="bg1"/>
                </a:solidFill>
              </a:defRPr>
            </a:lvl1pPr>
            <a:lvl2pPr marL="684000" indent="-234000">
              <a:spcBef>
                <a:spcPts val="900"/>
              </a:spcBef>
              <a:tabLst/>
              <a:defRPr sz="3600">
                <a:solidFill>
                  <a:schemeClr val="bg1"/>
                </a:solidFill>
              </a:defRPr>
            </a:lvl2pPr>
            <a:lvl3pPr marL="918000" indent="-234000">
              <a:spcBef>
                <a:spcPts val="900"/>
              </a:spcBef>
              <a:defRPr sz="3600">
                <a:solidFill>
                  <a:schemeClr val="bg1"/>
                </a:solidFill>
              </a:defRPr>
            </a:lvl3pPr>
            <a:lvl4pPr>
              <a:defRPr sz="3600"/>
            </a:lvl4pPr>
            <a:lvl5pPr>
              <a:defRPr sz="3600"/>
            </a:lvl5pPr>
          </a:lstStyle>
          <a:p>
            <a:pPr lvl="0"/>
            <a:r>
              <a:rPr lang="de-DE" dirty="0"/>
              <a:t>Text hinzufügen</a:t>
            </a:r>
          </a:p>
          <a:p>
            <a:pPr lvl="1"/>
            <a:r>
              <a:rPr lang="de-DE" dirty="0"/>
              <a:t>Zweite Ebene</a:t>
            </a:r>
          </a:p>
          <a:p>
            <a:pPr lvl="2"/>
            <a:r>
              <a:rPr lang="de-DE" dirty="0"/>
              <a:t>Dritte Ebene</a:t>
            </a:r>
            <a:endParaRPr lang="de-CH" dirty="0"/>
          </a:p>
        </p:txBody>
      </p:sp>
    </p:spTree>
    <p:extLst>
      <p:ext uri="{BB962C8B-B14F-4D97-AF65-F5344CB8AC3E}">
        <p14:creationId xmlns:p14="http://schemas.microsoft.com/office/powerpoint/2010/main" val="38411308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und grosser Text Petrol">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3887" y="512676"/>
            <a:ext cx="10944225" cy="1331999"/>
          </a:xfrm>
        </p:spPr>
        <p:txBody>
          <a:bodyPr/>
          <a:lstStyle>
            <a:lvl1pPr>
              <a:defRPr>
                <a:solidFill>
                  <a:schemeClr val="accent3"/>
                </a:solidFill>
              </a:defRPr>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B16C2543-D164-4765-B4C5-0E9002FC97D7}"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0" name="Textplatzhalter 9">
            <a:extLst>
              <a:ext uri="{FF2B5EF4-FFF2-40B4-BE49-F238E27FC236}">
                <a16:creationId xmlns:a16="http://schemas.microsoft.com/office/drawing/2014/main" id="{8D7E766D-78A2-03D3-5759-0E9FC6D9FD07}"/>
              </a:ext>
            </a:extLst>
          </p:cNvPr>
          <p:cNvSpPr>
            <a:spLocks noGrp="1"/>
          </p:cNvSpPr>
          <p:nvPr>
            <p:ph type="body" sz="quarter" idx="13" hasCustomPrompt="1"/>
          </p:nvPr>
        </p:nvSpPr>
        <p:spPr>
          <a:xfrm>
            <a:off x="1991545" y="2204864"/>
            <a:ext cx="9576568" cy="4032424"/>
          </a:xfrm>
        </p:spPr>
        <p:txBody>
          <a:bodyPr/>
          <a:lstStyle>
            <a:lvl1pPr marL="447675" indent="-447675">
              <a:spcBef>
                <a:spcPts val="900"/>
              </a:spcBef>
              <a:spcAft>
                <a:spcPts val="0"/>
              </a:spcAft>
              <a:tabLst>
                <a:tab pos="447675" algn="l"/>
              </a:tabLst>
              <a:defRPr sz="3600">
                <a:solidFill>
                  <a:schemeClr val="bg1"/>
                </a:solidFill>
              </a:defRPr>
            </a:lvl1pPr>
            <a:lvl2pPr marL="684000" indent="-234000">
              <a:spcBef>
                <a:spcPts val="900"/>
              </a:spcBef>
              <a:tabLst/>
              <a:defRPr sz="3600">
                <a:solidFill>
                  <a:schemeClr val="bg1"/>
                </a:solidFill>
              </a:defRPr>
            </a:lvl2pPr>
            <a:lvl3pPr marL="918000" indent="-234000">
              <a:spcBef>
                <a:spcPts val="900"/>
              </a:spcBef>
              <a:defRPr sz="3600">
                <a:solidFill>
                  <a:schemeClr val="bg1"/>
                </a:solidFill>
              </a:defRPr>
            </a:lvl3pPr>
            <a:lvl4pPr>
              <a:defRPr sz="3600"/>
            </a:lvl4pPr>
            <a:lvl5pPr>
              <a:defRPr sz="3600"/>
            </a:lvl5pPr>
          </a:lstStyle>
          <a:p>
            <a:pPr lvl="0"/>
            <a:r>
              <a:rPr lang="de-DE" dirty="0"/>
              <a:t>Text hinzufügen</a:t>
            </a:r>
          </a:p>
          <a:p>
            <a:pPr lvl="1"/>
            <a:r>
              <a:rPr lang="de-DE" dirty="0"/>
              <a:t>Zweite Ebene</a:t>
            </a:r>
          </a:p>
          <a:p>
            <a:pPr lvl="2"/>
            <a:r>
              <a:rPr lang="de-DE" dirty="0"/>
              <a:t>Dritte Ebene</a:t>
            </a:r>
            <a:endParaRPr lang="de-CH" dirty="0"/>
          </a:p>
        </p:txBody>
      </p:sp>
    </p:spTree>
    <p:extLst>
      <p:ext uri="{BB962C8B-B14F-4D97-AF65-F5344CB8AC3E}">
        <p14:creationId xmlns:p14="http://schemas.microsoft.com/office/powerpoint/2010/main" val="4111382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623887" y="1844674"/>
            <a:ext cx="5364163" cy="4392613"/>
          </a:xfrm>
        </p:spPr>
        <p:txBody>
          <a:bodyPr/>
          <a:lstStyle>
            <a:lvl1pPr>
              <a:defRPr/>
            </a:lvl1pPr>
            <a:lvl3pPr>
              <a:defRPr/>
            </a:lvl3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427FE6E-4907-4191-8E61-934830014222}"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6203949"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05326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wei Inhalte breit und schma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623887" y="1844674"/>
            <a:ext cx="6696249"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4A0CC8F6-9EE5-4CBE-B314-938DCFCBC0C3}"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7608168" y="1844674"/>
            <a:ext cx="3959944"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327463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Zwei Inhalte Text Flieder">
    <p:bg>
      <p:bgPr>
        <a:solidFill>
          <a:schemeClr val="bg1"/>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F2C8F8A7-7304-4A0F-BCE2-358E648EE4A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6456040" y="568171"/>
            <a:ext cx="5112072" cy="5669116"/>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2" name="Titel 9">
            <a:extLst>
              <a:ext uri="{FF2B5EF4-FFF2-40B4-BE49-F238E27FC236}">
                <a16:creationId xmlns:a16="http://schemas.microsoft.com/office/drawing/2014/main" id="{A8CA8487-AAFC-36E9-FB96-54288B2CBC85}"/>
              </a:ext>
            </a:extLst>
          </p:cNvPr>
          <p:cNvSpPr>
            <a:spLocks noGrp="1"/>
          </p:cNvSpPr>
          <p:nvPr>
            <p:ph type="title" hasCustomPrompt="1"/>
          </p:nvPr>
        </p:nvSpPr>
        <p:spPr>
          <a:xfrm>
            <a:off x="623887" y="512676"/>
            <a:ext cx="5364163" cy="5724611"/>
          </a:xfrm>
        </p:spPr>
        <p:txBody>
          <a:bodyPr/>
          <a:lstStyle>
            <a:lvl1pPr>
              <a:defRPr>
                <a:solidFill>
                  <a:schemeClr val="accent5"/>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997198349"/>
      </p:ext>
    </p:extLst>
  </p:cSld>
  <p:clrMapOvr>
    <a:masterClrMapping/>
  </p:clrMapOvr>
  <p:extLst>
    <p:ext uri="{DCECCB84-F9BA-43D5-87BE-67443E8EF086}">
      <p15:sldGuideLst xmlns:p15="http://schemas.microsoft.com/office/powerpoint/2012/main">
        <p15:guide id="1" pos="4067">
          <p15:clr>
            <a:srgbClr val="A4A3A4"/>
          </p15:clr>
        </p15:guide>
        <p15:guide id="2" pos="3840">
          <p15:clr>
            <a:srgbClr val="A4A3A4"/>
          </p15:clr>
        </p15:guide>
        <p15:guide id="3" pos="3636">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Zwei Inhalte Flieder">
    <p:bg>
      <p:bgPr>
        <a:solidFill>
          <a:schemeClr val="accent5"/>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AD421C0-E68E-593A-5327-AC0EB9D1C143}"/>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09A9557-D728-4D5E-986B-39F0EA893E92}"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6456040" y="568171"/>
            <a:ext cx="5112072" cy="5669116"/>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Titel 10">
            <a:extLst>
              <a:ext uri="{FF2B5EF4-FFF2-40B4-BE49-F238E27FC236}">
                <a16:creationId xmlns:a16="http://schemas.microsoft.com/office/drawing/2014/main" id="{1ACA80F9-476A-610A-2E5A-DAD4FC45FC75}"/>
              </a:ext>
            </a:extLst>
          </p:cNvPr>
          <p:cNvSpPr>
            <a:spLocks noGrp="1"/>
          </p:cNvSpPr>
          <p:nvPr>
            <p:ph type="title" hasCustomPrompt="1"/>
          </p:nvPr>
        </p:nvSpPr>
        <p:spPr>
          <a:xfrm>
            <a:off x="623887" y="512676"/>
            <a:ext cx="5148263" cy="1071351"/>
          </a:xfrm>
        </p:spPr>
        <p:txBody>
          <a:bodyPr/>
          <a:lstStyle>
            <a:lvl1pPr>
              <a:defRPr>
                <a:solidFill>
                  <a:schemeClr val="bg1"/>
                </a:solidFill>
              </a:defRPr>
            </a:lvl1pPr>
          </a:lstStyle>
          <a:p>
            <a:r>
              <a:rPr lang="de-DE" dirty="0"/>
              <a:t>Titel hinzufügen</a:t>
            </a:r>
            <a:endParaRPr lang="de-CH" dirty="0"/>
          </a:p>
        </p:txBody>
      </p:sp>
      <p:sp>
        <p:nvSpPr>
          <p:cNvPr id="17" name="Inhaltsplatzhalter 16">
            <a:extLst>
              <a:ext uri="{FF2B5EF4-FFF2-40B4-BE49-F238E27FC236}">
                <a16:creationId xmlns:a16="http://schemas.microsoft.com/office/drawing/2014/main" id="{A5A2C93A-07F1-113D-A4A2-E77B8E7CB11A}"/>
              </a:ext>
            </a:extLst>
          </p:cNvPr>
          <p:cNvSpPr>
            <a:spLocks noGrp="1"/>
          </p:cNvSpPr>
          <p:nvPr>
            <p:ph sz="quarter" idx="14" hasCustomPrompt="1"/>
          </p:nvPr>
        </p:nvSpPr>
        <p:spPr>
          <a:xfrm>
            <a:off x="623888" y="1844675"/>
            <a:ext cx="5148262" cy="439261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de-DE" dirty="0"/>
              <a:t>Inhalt hinzufügen</a:t>
            </a:r>
          </a:p>
          <a:p>
            <a:pPr lvl="1"/>
            <a:r>
              <a:rPr lang="de-DE" dirty="0"/>
              <a:t>Zweite Ebene</a:t>
            </a:r>
          </a:p>
          <a:p>
            <a:pPr lvl="2"/>
            <a:r>
              <a:rPr lang="de-DE" dirty="0"/>
              <a:t>Dritte Ebene</a:t>
            </a:r>
            <a:endParaRPr lang="de-CH" dirty="0"/>
          </a:p>
        </p:txBody>
      </p:sp>
    </p:spTree>
    <p:extLst>
      <p:ext uri="{BB962C8B-B14F-4D97-AF65-F5344CB8AC3E}">
        <p14:creationId xmlns:p14="http://schemas.microsoft.com/office/powerpoint/2010/main" val="267479894"/>
      </p:ext>
    </p:extLst>
  </p:cSld>
  <p:clrMapOvr>
    <a:masterClrMapping/>
  </p:clrMapOvr>
  <p:extLst>
    <p:ext uri="{DCECCB84-F9BA-43D5-87BE-67443E8EF086}">
      <p15:sldGuideLst xmlns:p15="http://schemas.microsoft.com/office/powerpoint/2012/main">
        <p15:guide id="1" pos="4067" userDrawn="1">
          <p15:clr>
            <a:srgbClr val="A4A3A4"/>
          </p15:clr>
        </p15:guide>
        <p15:guide id="2" pos="3840" userDrawn="1">
          <p15:clr>
            <a:srgbClr val="A4A3A4"/>
          </p15:clr>
        </p15:guide>
        <p15:guide id="3" pos="3636" userDrawn="1">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wei Inhalte Limette">
    <p:bg>
      <p:bgPr>
        <a:solidFill>
          <a:schemeClr val="accent4"/>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AD421C0-E68E-593A-5327-AC0EB9D1C143}"/>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F3F90E76-B98F-4A7C-B3DB-9AFA5D63172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6456040" y="1844675"/>
            <a:ext cx="5112072" cy="4392612"/>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Titel 10">
            <a:extLst>
              <a:ext uri="{FF2B5EF4-FFF2-40B4-BE49-F238E27FC236}">
                <a16:creationId xmlns:a16="http://schemas.microsoft.com/office/drawing/2014/main" id="{1ACA80F9-476A-610A-2E5A-DAD4FC45FC75}"/>
              </a:ext>
            </a:extLst>
          </p:cNvPr>
          <p:cNvSpPr>
            <a:spLocks noGrp="1"/>
          </p:cNvSpPr>
          <p:nvPr>
            <p:ph type="title" hasCustomPrompt="1"/>
          </p:nvPr>
        </p:nvSpPr>
        <p:spPr>
          <a:xfrm>
            <a:off x="623887" y="512676"/>
            <a:ext cx="5148263" cy="1071351"/>
          </a:xfrm>
        </p:spPr>
        <p:txBody>
          <a:bodyPr/>
          <a:lstStyle>
            <a:lvl1pPr>
              <a:defRPr>
                <a:solidFill>
                  <a:schemeClr val="bg1"/>
                </a:solidFill>
              </a:defRPr>
            </a:lvl1pPr>
          </a:lstStyle>
          <a:p>
            <a:r>
              <a:rPr lang="de-DE" dirty="0"/>
              <a:t>Titel hinzufügen</a:t>
            </a:r>
            <a:endParaRPr lang="de-CH" dirty="0"/>
          </a:p>
        </p:txBody>
      </p:sp>
      <p:sp>
        <p:nvSpPr>
          <p:cNvPr id="17" name="Inhaltsplatzhalter 16">
            <a:extLst>
              <a:ext uri="{FF2B5EF4-FFF2-40B4-BE49-F238E27FC236}">
                <a16:creationId xmlns:a16="http://schemas.microsoft.com/office/drawing/2014/main" id="{A5A2C93A-07F1-113D-A4A2-E77B8E7CB11A}"/>
              </a:ext>
            </a:extLst>
          </p:cNvPr>
          <p:cNvSpPr>
            <a:spLocks noGrp="1"/>
          </p:cNvSpPr>
          <p:nvPr>
            <p:ph sz="quarter" idx="14" hasCustomPrompt="1"/>
          </p:nvPr>
        </p:nvSpPr>
        <p:spPr>
          <a:xfrm>
            <a:off x="623888" y="1844675"/>
            <a:ext cx="5148262" cy="439261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de-DE" dirty="0"/>
              <a:t>Inhalt hinzufügen</a:t>
            </a:r>
          </a:p>
          <a:p>
            <a:pPr lvl="1"/>
            <a:r>
              <a:rPr lang="de-DE" dirty="0"/>
              <a:t>Zweite Ebene</a:t>
            </a:r>
          </a:p>
          <a:p>
            <a:pPr lvl="2"/>
            <a:r>
              <a:rPr lang="de-DE" dirty="0"/>
              <a:t>Dritte Ebene</a:t>
            </a:r>
            <a:endParaRPr lang="de-CH" dirty="0"/>
          </a:p>
        </p:txBody>
      </p:sp>
      <p:sp>
        <p:nvSpPr>
          <p:cNvPr id="7" name="Textplatzhalter 6">
            <a:extLst>
              <a:ext uri="{FF2B5EF4-FFF2-40B4-BE49-F238E27FC236}">
                <a16:creationId xmlns:a16="http://schemas.microsoft.com/office/drawing/2014/main" id="{70B59E0E-1F77-9EDC-0DF0-DE0BD1786E2D}"/>
              </a:ext>
            </a:extLst>
          </p:cNvPr>
          <p:cNvSpPr>
            <a:spLocks noGrp="1"/>
          </p:cNvSpPr>
          <p:nvPr>
            <p:ph type="body" sz="quarter" idx="15" hasCustomPrompt="1"/>
          </p:nvPr>
        </p:nvSpPr>
        <p:spPr>
          <a:xfrm>
            <a:off x="6456363" y="512676"/>
            <a:ext cx="5111750" cy="1071351"/>
          </a:xfrm>
        </p:spPr>
        <p:txBody>
          <a:bodyPr/>
          <a:lstStyle>
            <a:lvl1pPr marL="0" indent="0">
              <a:buNone/>
              <a:tabLst/>
              <a:defRPr sz="3600">
                <a:solidFill>
                  <a:schemeClr val="accent4"/>
                </a:solidFill>
              </a:defRPr>
            </a:lvl1pPr>
          </a:lstStyle>
          <a:p>
            <a:pPr lvl="0"/>
            <a:r>
              <a:rPr lang="de-DE" dirty="0"/>
              <a:t>Titel hinzufügen</a:t>
            </a:r>
          </a:p>
        </p:txBody>
      </p:sp>
    </p:spTree>
    <p:extLst>
      <p:ext uri="{BB962C8B-B14F-4D97-AF65-F5344CB8AC3E}">
        <p14:creationId xmlns:p14="http://schemas.microsoft.com/office/powerpoint/2010/main" val="1074675312"/>
      </p:ext>
    </p:extLst>
  </p:cSld>
  <p:clrMapOvr>
    <a:masterClrMapping/>
  </p:clrMapOvr>
  <p:extLst>
    <p:ext uri="{DCECCB84-F9BA-43D5-87BE-67443E8EF086}">
      <p15:sldGuideLst xmlns:p15="http://schemas.microsoft.com/office/powerpoint/2012/main">
        <p15:guide id="1" pos="4067" userDrawn="1">
          <p15:clr>
            <a:srgbClr val="A4A3A4"/>
          </p15:clr>
        </p15:guide>
        <p15:guide id="2" pos="3840" userDrawn="1">
          <p15:clr>
            <a:srgbClr val="A4A3A4"/>
          </p15:clr>
        </p15:guide>
        <p15:guide id="3" pos="3636" userDrawn="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eadtext und Inhalt Smaragd">
    <p:bg>
      <p:bgPr>
        <a:solidFill>
          <a:schemeClr val="accent2"/>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90291BDF-C31B-4C8D-B7A2-FB53FA3A932B}"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9" name="Inhaltsplatzhalter 2">
            <a:extLst>
              <a:ext uri="{FF2B5EF4-FFF2-40B4-BE49-F238E27FC236}">
                <a16:creationId xmlns:a16="http://schemas.microsoft.com/office/drawing/2014/main" id="{46D824B9-5F58-E034-30F9-90392F65CE10}"/>
              </a:ext>
            </a:extLst>
          </p:cNvPr>
          <p:cNvSpPr>
            <a:spLocks noGrp="1"/>
          </p:cNvSpPr>
          <p:nvPr>
            <p:ph idx="13" hasCustomPrompt="1"/>
          </p:nvPr>
        </p:nvSpPr>
        <p:spPr>
          <a:xfrm>
            <a:off x="6456040" y="568171"/>
            <a:ext cx="5112072" cy="566911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0" name="Titel 9">
            <a:extLst>
              <a:ext uri="{FF2B5EF4-FFF2-40B4-BE49-F238E27FC236}">
                <a16:creationId xmlns:a16="http://schemas.microsoft.com/office/drawing/2014/main" id="{34F9C6CE-4DA4-6311-E29B-FF2FE4675A87}"/>
              </a:ext>
            </a:extLst>
          </p:cNvPr>
          <p:cNvSpPr>
            <a:spLocks noGrp="1"/>
          </p:cNvSpPr>
          <p:nvPr>
            <p:ph type="title" hasCustomPrompt="1"/>
          </p:nvPr>
        </p:nvSpPr>
        <p:spPr>
          <a:xfrm>
            <a:off x="623887" y="512676"/>
            <a:ext cx="5364163" cy="5724611"/>
          </a:xfrm>
        </p:spPr>
        <p:txBody>
          <a:bodyPr/>
          <a:lstStyle>
            <a:lvl1pPr>
              <a:defRPr>
                <a:solidFill>
                  <a:schemeClr val="bg1"/>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3477444964"/>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ad und grosses Bild">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0"/>
            <a:ext cx="5988049"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8A70646F-2512-489C-BFA2-51A798455773}"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Titel 9">
            <a:extLst>
              <a:ext uri="{FF2B5EF4-FFF2-40B4-BE49-F238E27FC236}">
                <a16:creationId xmlns:a16="http://schemas.microsoft.com/office/drawing/2014/main" id="{34F9C6CE-4DA4-6311-E29B-FF2FE4675A87}"/>
              </a:ext>
            </a:extLst>
          </p:cNvPr>
          <p:cNvSpPr>
            <a:spLocks noGrp="1"/>
          </p:cNvSpPr>
          <p:nvPr>
            <p:ph type="title" hasCustomPrompt="1"/>
          </p:nvPr>
        </p:nvSpPr>
        <p:spPr>
          <a:xfrm>
            <a:off x="623887" y="512676"/>
            <a:ext cx="5364163" cy="5724611"/>
          </a:xfrm>
        </p:spPr>
        <p:txBody>
          <a:bodyPr/>
          <a:lstStyle>
            <a:lvl1pPr>
              <a:defRPr>
                <a:solidFill>
                  <a:schemeClr val="accent4"/>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31926430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ead und grosses Bild Flieder">
    <p:bg>
      <p:bgPr>
        <a:solidFill>
          <a:schemeClr val="accent5"/>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0"/>
            <a:ext cx="5988049"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F96F374C-5C0C-42DE-AB2B-99188C718569}"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0" name="Titel 9">
            <a:extLst>
              <a:ext uri="{FF2B5EF4-FFF2-40B4-BE49-F238E27FC236}">
                <a16:creationId xmlns:a16="http://schemas.microsoft.com/office/drawing/2014/main" id="{34F9C6CE-4DA4-6311-E29B-FF2FE4675A87}"/>
              </a:ext>
            </a:extLst>
          </p:cNvPr>
          <p:cNvSpPr>
            <a:spLocks noGrp="1"/>
          </p:cNvSpPr>
          <p:nvPr>
            <p:ph type="title" hasCustomPrompt="1"/>
          </p:nvPr>
        </p:nvSpPr>
        <p:spPr>
          <a:xfrm>
            <a:off x="623887" y="512676"/>
            <a:ext cx="5364163" cy="5724611"/>
          </a:xfrm>
        </p:spPr>
        <p:txBody>
          <a:bodyPr/>
          <a:lstStyle>
            <a:lvl1pPr>
              <a:defRPr>
                <a:solidFill>
                  <a:schemeClr val="bg1"/>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204258735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C">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p:txBody>
          <a:bodyPr/>
          <a:lstStyle>
            <a:lvl1pPr>
              <a:defRPr>
                <a:noFill/>
              </a:defRPr>
            </a:lvl1pPr>
          </a:lstStyle>
          <a:p>
            <a:fld id="{96727BB9-A91F-43B9-A88D-6E7EC31EE2E4}" type="datetime4">
              <a:rPr lang="de-CH" smtClean="0"/>
              <a:t>30. Juli 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p:txBody>
          <a:bodyPr/>
          <a:lstStyle>
            <a:lvl1pPr>
              <a:defRPr>
                <a:noFill/>
              </a:defRPr>
            </a:lvl1pPr>
          </a:lstStyle>
          <a:p>
            <a:r>
              <a:rPr lang="de-DE"/>
              <a:t>Kinderschutzzentrum </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p:txBody>
          <a:bodyPr/>
          <a:lstStyle>
            <a:lvl1pPr>
              <a:defRPr>
                <a:noFill/>
              </a:defRPr>
            </a:lvl1pPr>
          </a:lstStyle>
          <a:p>
            <a:fld id="{442AD375-037F-43D0-B059-5172DA06796A}" type="slidenum">
              <a:rPr lang="de-CH" smtClean="0"/>
              <a:pPr/>
              <a:t>‹Nr.›</a:t>
            </a:fld>
            <a:endParaRPr lang="de-CH" dirty="0"/>
          </a:p>
        </p:txBody>
      </p:sp>
      <p:sp>
        <p:nvSpPr>
          <p:cNvPr id="27" name="Bildplatzhalter 4">
            <a:extLst>
              <a:ext uri="{FF2B5EF4-FFF2-40B4-BE49-F238E27FC236}">
                <a16:creationId xmlns:a16="http://schemas.microsoft.com/office/drawing/2014/main" id="{B9120BD6-296E-C604-80FE-56882A531790}"/>
              </a:ext>
            </a:extLst>
          </p:cNvPr>
          <p:cNvSpPr>
            <a:spLocks noGrp="1"/>
          </p:cNvSpPr>
          <p:nvPr>
            <p:ph type="pic" sz="quarter" idx="13" hasCustomPrompt="1"/>
          </p:nvPr>
        </p:nvSpPr>
        <p:spPr>
          <a:xfrm>
            <a:off x="0" y="1"/>
            <a:ext cx="12192000" cy="4373572"/>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2" name="Titel 1"/>
          <p:cNvSpPr>
            <a:spLocks noGrp="1"/>
          </p:cNvSpPr>
          <p:nvPr>
            <p:ph type="ctrTitle" hasCustomPrompt="1"/>
          </p:nvPr>
        </p:nvSpPr>
        <p:spPr>
          <a:xfrm>
            <a:off x="623888" y="5248800"/>
            <a:ext cx="7848376" cy="526298"/>
          </a:xfrm>
        </p:spPr>
        <p:txBody>
          <a:bodyPr anchor="t">
            <a:spAutoFit/>
          </a:bodyPr>
          <a:lstStyle>
            <a:lvl1pPr algn="l">
              <a:lnSpc>
                <a:spcPct val="90000"/>
              </a:lnSpc>
              <a:defRPr sz="3800">
                <a:solidFill>
                  <a:schemeClr val="accent5"/>
                </a:solidFill>
              </a:defRPr>
            </a:lvl1pPr>
          </a:lstStyle>
          <a:p>
            <a:r>
              <a:rPr lang="de-CH" dirty="0"/>
              <a:t>Titel hinzufügen</a:t>
            </a:r>
          </a:p>
        </p:txBody>
      </p:sp>
      <p:sp>
        <p:nvSpPr>
          <p:cNvPr id="23" name="Textplatzhalter 22">
            <a:extLst>
              <a:ext uri="{FF2B5EF4-FFF2-40B4-BE49-F238E27FC236}">
                <a16:creationId xmlns:a16="http://schemas.microsoft.com/office/drawing/2014/main" id="{EAEA351E-2AB0-A04F-A833-6A19831C9888}"/>
              </a:ext>
            </a:extLst>
          </p:cNvPr>
          <p:cNvSpPr>
            <a:spLocks noGrp="1"/>
          </p:cNvSpPr>
          <p:nvPr>
            <p:ph type="body" sz="quarter" idx="14" hasCustomPrompt="1"/>
          </p:nvPr>
        </p:nvSpPr>
        <p:spPr>
          <a:xfrm>
            <a:off x="0" y="-1"/>
            <a:ext cx="3452400" cy="4935339"/>
          </a:xfrm>
          <a:blipFill>
            <a:blip r:embed="rId2"/>
            <a:stretch>
              <a:fillRect/>
            </a:stretch>
          </a:blipFill>
        </p:spPr>
        <p:txBody>
          <a:bodyPr/>
          <a:lstStyle>
            <a:lvl1pPr>
              <a:buNone/>
              <a:defRPr sz="100">
                <a:noFill/>
              </a:defRPr>
            </a:lvl1pPr>
          </a:lstStyle>
          <a:p>
            <a:pPr lvl="0"/>
            <a:r>
              <a:rPr lang="en-US" dirty="0"/>
              <a:t>  </a:t>
            </a:r>
          </a:p>
        </p:txBody>
      </p:sp>
      <p:sp>
        <p:nvSpPr>
          <p:cNvPr id="3" name="Rechteck 2">
            <a:extLst>
              <a:ext uri="{FF2B5EF4-FFF2-40B4-BE49-F238E27FC236}">
                <a16:creationId xmlns:a16="http://schemas.microsoft.com/office/drawing/2014/main" id="{E3AFF0E9-3943-76BF-5513-4A32A52C2CCC}"/>
              </a:ext>
            </a:extLst>
          </p:cNvPr>
          <p:cNvSpPr/>
          <p:nvPr userDrawn="1"/>
        </p:nvSpPr>
        <p:spPr>
          <a:xfrm>
            <a:off x="551384" y="6381328"/>
            <a:ext cx="253478" cy="32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9" name="Textplatzhalter 8">
            <a:extLst>
              <a:ext uri="{FF2B5EF4-FFF2-40B4-BE49-F238E27FC236}">
                <a16:creationId xmlns:a16="http://schemas.microsoft.com/office/drawing/2014/main" id="{72D5A44D-55A4-DCEF-2E64-6E9E8BAEBA71}"/>
              </a:ext>
            </a:extLst>
          </p:cNvPr>
          <p:cNvSpPr>
            <a:spLocks noGrp="1"/>
          </p:cNvSpPr>
          <p:nvPr>
            <p:ph type="body" sz="quarter" idx="15" hasCustomPrompt="1"/>
          </p:nvPr>
        </p:nvSpPr>
        <p:spPr>
          <a:xfrm>
            <a:off x="622800" y="5907600"/>
            <a:ext cx="7848376" cy="315792"/>
          </a:xfrm>
        </p:spPr>
        <p:txBody>
          <a:bodyPr>
            <a:noAutofit/>
          </a:bodyPr>
          <a:lstStyle>
            <a:lvl1pPr>
              <a:buNone/>
              <a:defRPr sz="2100"/>
            </a:lvl1pPr>
          </a:lstStyle>
          <a:p>
            <a:pPr lvl="0"/>
            <a:r>
              <a:rPr lang="de-CH" dirty="0"/>
              <a:t>Titel Vorname Name, Funktion hinzufügen</a:t>
            </a:r>
          </a:p>
        </p:txBody>
      </p:sp>
      <p:sp>
        <p:nvSpPr>
          <p:cNvPr id="10" name="Textplatzhalter 8">
            <a:extLst>
              <a:ext uri="{FF2B5EF4-FFF2-40B4-BE49-F238E27FC236}">
                <a16:creationId xmlns:a16="http://schemas.microsoft.com/office/drawing/2014/main" id="{DBD55C76-E00C-061F-4476-296F7EAB820C}"/>
              </a:ext>
            </a:extLst>
          </p:cNvPr>
          <p:cNvSpPr>
            <a:spLocks noGrp="1"/>
          </p:cNvSpPr>
          <p:nvPr>
            <p:ph type="body" sz="quarter" idx="16" hasCustomPrompt="1"/>
          </p:nvPr>
        </p:nvSpPr>
        <p:spPr>
          <a:xfrm>
            <a:off x="622800" y="6232418"/>
            <a:ext cx="7848376" cy="315792"/>
          </a:xfrm>
        </p:spPr>
        <p:txBody>
          <a:bodyPr>
            <a:noAutofit/>
          </a:bodyPr>
          <a:lstStyle>
            <a:lvl1pPr>
              <a:buNone/>
              <a:defRPr sz="2100"/>
            </a:lvl1pPr>
          </a:lstStyle>
          <a:p>
            <a:pPr lvl="0"/>
            <a:r>
              <a:rPr lang="de-CH" dirty="0"/>
              <a:t>00.00.0000, Ort hinzufügen</a:t>
            </a:r>
          </a:p>
        </p:txBody>
      </p:sp>
      <p:pic>
        <p:nvPicPr>
          <p:cNvPr id="12" name="Grafik 11">
            <a:extLst>
              <a:ext uri="{FF2B5EF4-FFF2-40B4-BE49-F238E27FC236}">
                <a16:creationId xmlns:a16="http://schemas.microsoft.com/office/drawing/2014/main" id="{A06751DD-7A7D-4A38-B708-40BDF786DF2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0790" b="9367"/>
          <a:stretch/>
        </p:blipFill>
        <p:spPr>
          <a:xfrm>
            <a:off x="8976320" y="5770597"/>
            <a:ext cx="2736304" cy="757421"/>
          </a:xfrm>
          <a:prstGeom prst="rect">
            <a:avLst/>
          </a:prstGeom>
        </p:spPr>
      </p:pic>
    </p:spTree>
    <p:extLst>
      <p:ext uri="{BB962C8B-B14F-4D97-AF65-F5344CB8AC3E}">
        <p14:creationId xmlns:p14="http://schemas.microsoft.com/office/powerpoint/2010/main" val="578800439"/>
      </p:ext>
    </p:extLst>
  </p:cSld>
  <p:clrMapOvr>
    <a:masterClrMapping/>
  </p:clrMapOvr>
  <p:extLst>
    <p:ext uri="{DCECCB84-F9BA-43D5-87BE-67443E8EF086}">
      <p15:sldGuideLst xmlns:p15="http://schemas.microsoft.com/office/powerpoint/2012/main">
        <p15:guide id="1" orient="horz" pos="2750" userDrawn="1">
          <p15:clr>
            <a:srgbClr val="A4A3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halt und grosses Bild">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0"/>
            <a:ext cx="5988049"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9FE21376-2E27-4302-B318-B2E814B9258C}"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5364164" cy="1071351"/>
          </a:xfrm>
        </p:spPr>
        <p:txBody>
          <a:bodyPr/>
          <a:lstStyle>
            <a:lvl1pPr>
              <a:defRPr>
                <a:solidFill>
                  <a:schemeClr val="accent3"/>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70932564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 und grosses Bild Himmelblau">
    <p:bg>
      <p:bgPr>
        <a:solidFill>
          <a:schemeClr val="accent3"/>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0"/>
            <a:ext cx="5988049"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C412FAB4-6BDF-4946-9D56-91DCF5AA819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5364164" cy="1071351"/>
          </a:xfrm>
        </p:spPr>
        <p:txBody>
          <a:bodyPr/>
          <a:lstStyle>
            <a:lvl1pPr>
              <a:defRPr>
                <a:solidFill>
                  <a:schemeClr val="bg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97052794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ad und Bild">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620713"/>
            <a:ext cx="5364163"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408C8CD-1303-41CE-BA5F-66218C52BBE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Titel 9">
            <a:extLst>
              <a:ext uri="{FF2B5EF4-FFF2-40B4-BE49-F238E27FC236}">
                <a16:creationId xmlns:a16="http://schemas.microsoft.com/office/drawing/2014/main" id="{34F9C6CE-4DA4-6311-E29B-FF2FE4675A87}"/>
              </a:ext>
            </a:extLst>
          </p:cNvPr>
          <p:cNvSpPr>
            <a:spLocks noGrp="1"/>
          </p:cNvSpPr>
          <p:nvPr>
            <p:ph type="title" hasCustomPrompt="1"/>
          </p:nvPr>
        </p:nvSpPr>
        <p:spPr>
          <a:xfrm>
            <a:off x="623887" y="512676"/>
            <a:ext cx="5364163" cy="5724611"/>
          </a:xfrm>
        </p:spPr>
        <p:txBody>
          <a:bodyPr/>
          <a:lstStyle>
            <a:lvl1pPr>
              <a:defRPr>
                <a:solidFill>
                  <a:schemeClr val="accent4"/>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403905680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ad und Bild Smaragd">
    <p:bg>
      <p:bgPr>
        <a:solidFill>
          <a:schemeClr val="accent2"/>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03950" y="620713"/>
            <a:ext cx="5364163"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468247BF-E799-49D0-B2A0-33C516BE3DB6}"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0" name="Titel 9">
            <a:extLst>
              <a:ext uri="{FF2B5EF4-FFF2-40B4-BE49-F238E27FC236}">
                <a16:creationId xmlns:a16="http://schemas.microsoft.com/office/drawing/2014/main" id="{34F9C6CE-4DA4-6311-E29B-FF2FE4675A87}"/>
              </a:ext>
            </a:extLst>
          </p:cNvPr>
          <p:cNvSpPr>
            <a:spLocks noGrp="1"/>
          </p:cNvSpPr>
          <p:nvPr>
            <p:ph type="title" hasCustomPrompt="1"/>
          </p:nvPr>
        </p:nvSpPr>
        <p:spPr>
          <a:xfrm>
            <a:off x="623887" y="512676"/>
            <a:ext cx="5364163" cy="5724611"/>
          </a:xfrm>
        </p:spPr>
        <p:txBody>
          <a:bodyPr/>
          <a:lstStyle>
            <a:lvl1pPr>
              <a:defRPr>
                <a:solidFill>
                  <a:schemeClr val="bg1"/>
                </a:solidFill>
              </a:defRPr>
            </a:lvl1pPr>
          </a:lstStyle>
          <a:p>
            <a:r>
              <a:rPr lang="de-DE" dirty="0"/>
              <a:t>Titel/</a:t>
            </a:r>
            <a:r>
              <a:rPr lang="de-DE" dirty="0" err="1"/>
              <a:t>Leadtext</a:t>
            </a:r>
            <a:r>
              <a:rPr lang="de-DE" dirty="0"/>
              <a:t> hinzufügen</a:t>
            </a:r>
            <a:endParaRPr lang="de-CH" dirty="0"/>
          </a:p>
        </p:txBody>
      </p:sp>
    </p:spTree>
    <p:extLst>
      <p:ext uri="{BB962C8B-B14F-4D97-AF65-F5344CB8AC3E}">
        <p14:creationId xmlns:p14="http://schemas.microsoft.com/office/powerpoint/2010/main" val="208908346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alt und Bi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59D23C23-BC1E-40EC-AEC8-192409E8C4FB}"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5364164" cy="1071351"/>
          </a:xfrm>
        </p:spPr>
        <p:txBody>
          <a:bodyPr/>
          <a:lstStyle>
            <a:lvl1pPr>
              <a:defRPr>
                <a:solidFill>
                  <a:schemeClr val="accent5"/>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3" name="Bildplatzhalter 4">
            <a:extLst>
              <a:ext uri="{FF2B5EF4-FFF2-40B4-BE49-F238E27FC236}">
                <a16:creationId xmlns:a16="http://schemas.microsoft.com/office/drawing/2014/main" id="{9C9359F9-64DA-0EA5-B8D4-B95CB2B78749}"/>
              </a:ext>
            </a:extLst>
          </p:cNvPr>
          <p:cNvSpPr>
            <a:spLocks noGrp="1"/>
          </p:cNvSpPr>
          <p:nvPr>
            <p:ph type="pic" sz="quarter" idx="13" hasCustomPrompt="1"/>
          </p:nvPr>
        </p:nvSpPr>
        <p:spPr>
          <a:xfrm>
            <a:off x="6203950" y="620713"/>
            <a:ext cx="5364163"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341429541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nhalt und Bild mit Partnerlogo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E3C06898-841E-4A31-93C8-61F1D456C2C2}"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a:off x="2890800" y="6480870"/>
            <a:ext cx="5904000" cy="100889"/>
          </a:xfrm>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5364164" cy="1071351"/>
          </a:xfrm>
        </p:spPr>
        <p:txBody>
          <a:bodyPr/>
          <a:lstStyle>
            <a:lvl1pPr>
              <a:defRPr>
                <a:solidFill>
                  <a:schemeClr val="accent4"/>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3" name="Bildplatzhalter 4">
            <a:extLst>
              <a:ext uri="{FF2B5EF4-FFF2-40B4-BE49-F238E27FC236}">
                <a16:creationId xmlns:a16="http://schemas.microsoft.com/office/drawing/2014/main" id="{9C9359F9-64DA-0EA5-B8D4-B95CB2B78749}"/>
              </a:ext>
            </a:extLst>
          </p:cNvPr>
          <p:cNvSpPr>
            <a:spLocks noGrp="1"/>
          </p:cNvSpPr>
          <p:nvPr>
            <p:ph type="pic" sz="quarter" idx="13" hasCustomPrompt="1"/>
          </p:nvPr>
        </p:nvSpPr>
        <p:spPr>
          <a:xfrm>
            <a:off x="6203950" y="620713"/>
            <a:ext cx="5364163"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grpSp>
        <p:nvGrpSpPr>
          <p:cNvPr id="11" name="Grafik 45">
            <a:extLst>
              <a:ext uri="{FF2B5EF4-FFF2-40B4-BE49-F238E27FC236}">
                <a16:creationId xmlns:a16="http://schemas.microsoft.com/office/drawing/2014/main" id="{CC2DFF60-50E7-EA3D-3AB4-950F8764156E}"/>
              </a:ext>
            </a:extLst>
          </p:cNvPr>
          <p:cNvGrpSpPr/>
          <p:nvPr userDrawn="1"/>
        </p:nvGrpSpPr>
        <p:grpSpPr>
          <a:xfrm>
            <a:off x="983431" y="6478491"/>
            <a:ext cx="575947" cy="97673"/>
            <a:chOff x="8168963" y="3463922"/>
            <a:chExt cx="3708847" cy="628969"/>
          </a:xfrm>
        </p:grpSpPr>
        <p:grpSp>
          <p:nvGrpSpPr>
            <p:cNvPr id="12" name="Grafik 45">
              <a:extLst>
                <a:ext uri="{FF2B5EF4-FFF2-40B4-BE49-F238E27FC236}">
                  <a16:creationId xmlns:a16="http://schemas.microsoft.com/office/drawing/2014/main" id="{05DBD5D1-4E29-3D54-9BC1-F714EA3CC040}"/>
                </a:ext>
              </a:extLst>
            </p:cNvPr>
            <p:cNvGrpSpPr/>
            <p:nvPr/>
          </p:nvGrpSpPr>
          <p:grpSpPr>
            <a:xfrm>
              <a:off x="11381329" y="3467357"/>
              <a:ext cx="496481" cy="625535"/>
              <a:chOff x="11381329" y="3467357"/>
              <a:chExt cx="496481" cy="625535"/>
            </a:xfrm>
          </p:grpSpPr>
          <p:sp>
            <p:nvSpPr>
              <p:cNvPr id="71" name="Freihandform: Form 70">
                <a:extLst>
                  <a:ext uri="{FF2B5EF4-FFF2-40B4-BE49-F238E27FC236}">
                    <a16:creationId xmlns:a16="http://schemas.microsoft.com/office/drawing/2014/main" id="{9F955D4D-0F54-9F7C-681B-7E6B200ACD79}"/>
                  </a:ext>
                </a:extLst>
              </p:cNvPr>
              <p:cNvSpPr/>
              <p:nvPr/>
            </p:nvSpPr>
            <p:spPr>
              <a:xfrm>
                <a:off x="11384749" y="3470927"/>
                <a:ext cx="489308" cy="618191"/>
              </a:xfrm>
              <a:custGeom>
                <a:avLst/>
                <a:gdLst>
                  <a:gd name="csX0" fmla="*/ 0 w 489308"/>
                  <a:gd name="csY0" fmla="*/ 0 h 618191"/>
                  <a:gd name="csX1" fmla="*/ 0 w 489308"/>
                  <a:gd name="csY1" fmla="*/ 242859 h 618191"/>
                  <a:gd name="csX2" fmla="*/ 47330 w 489308"/>
                  <a:gd name="csY2" fmla="*/ 467630 h 618191"/>
                  <a:gd name="csX3" fmla="*/ 244659 w 489308"/>
                  <a:gd name="csY3" fmla="*/ 618192 h 618191"/>
                  <a:gd name="csX4" fmla="*/ 441979 w 489308"/>
                  <a:gd name="csY4" fmla="*/ 467630 h 618191"/>
                  <a:gd name="csX5" fmla="*/ 489309 w 489308"/>
                  <a:gd name="csY5" fmla="*/ 242859 h 618191"/>
                  <a:gd name="csX6" fmla="*/ 489309 w 489308"/>
                  <a:gd name="csY6" fmla="*/ 0 h 618191"/>
                  <a:gd name="csX7" fmla="*/ 0 w 489308"/>
                  <a:gd name="csY7" fmla="*/ 0 h 618191"/>
                  <a:gd name="csX8" fmla="*/ 310096 w 489308"/>
                  <a:gd name="csY8" fmla="*/ 493490 h 618191"/>
                  <a:gd name="csX9" fmla="*/ 299828 w 489308"/>
                  <a:gd name="csY9" fmla="*/ 503530 h 618191"/>
                  <a:gd name="csX10" fmla="*/ 289627 w 489308"/>
                  <a:gd name="csY10" fmla="*/ 493490 h 618191"/>
                  <a:gd name="csX11" fmla="*/ 289627 w 489308"/>
                  <a:gd name="csY11" fmla="*/ 491661 h 618191"/>
                  <a:gd name="csX12" fmla="*/ 276692 w 489308"/>
                  <a:gd name="csY12" fmla="*/ 504292 h 618191"/>
                  <a:gd name="csX13" fmla="*/ 263795 w 489308"/>
                  <a:gd name="csY13" fmla="*/ 491661 h 618191"/>
                  <a:gd name="csX14" fmla="*/ 263795 w 489308"/>
                  <a:gd name="csY14" fmla="*/ 486680 h 618191"/>
                  <a:gd name="csX15" fmla="*/ 256289 w 489308"/>
                  <a:gd name="csY15" fmla="*/ 501701 h 618191"/>
                  <a:gd name="csX16" fmla="*/ 256651 w 489308"/>
                  <a:gd name="csY16" fmla="*/ 501701 h 618191"/>
                  <a:gd name="csX17" fmla="*/ 256651 w 489308"/>
                  <a:gd name="csY17" fmla="*/ 551421 h 618191"/>
                  <a:gd name="csX18" fmla="*/ 244983 w 489308"/>
                  <a:gd name="csY18" fmla="*/ 562851 h 618191"/>
                  <a:gd name="csX19" fmla="*/ 233324 w 489308"/>
                  <a:gd name="csY19" fmla="*/ 551421 h 618191"/>
                  <a:gd name="csX20" fmla="*/ 233324 w 489308"/>
                  <a:gd name="csY20" fmla="*/ 501701 h 618191"/>
                  <a:gd name="csX21" fmla="*/ 233686 w 489308"/>
                  <a:gd name="csY21" fmla="*/ 501701 h 618191"/>
                  <a:gd name="csX22" fmla="*/ 226209 w 489308"/>
                  <a:gd name="csY22" fmla="*/ 486680 h 618191"/>
                  <a:gd name="csX23" fmla="*/ 226209 w 489308"/>
                  <a:gd name="csY23" fmla="*/ 491661 h 618191"/>
                  <a:gd name="csX24" fmla="*/ 213312 w 489308"/>
                  <a:gd name="csY24" fmla="*/ 504292 h 618191"/>
                  <a:gd name="csX25" fmla="*/ 200387 w 489308"/>
                  <a:gd name="csY25" fmla="*/ 491661 h 618191"/>
                  <a:gd name="csX26" fmla="*/ 200387 w 489308"/>
                  <a:gd name="csY26" fmla="*/ 493490 h 618191"/>
                  <a:gd name="csX27" fmla="*/ 190148 w 489308"/>
                  <a:gd name="csY27" fmla="*/ 503530 h 618191"/>
                  <a:gd name="csX28" fmla="*/ 179908 w 489308"/>
                  <a:gd name="csY28" fmla="*/ 493490 h 618191"/>
                  <a:gd name="csX29" fmla="*/ 179908 w 489308"/>
                  <a:gd name="csY29" fmla="*/ 473354 h 618191"/>
                  <a:gd name="csX30" fmla="*/ 310096 w 489308"/>
                  <a:gd name="csY30" fmla="*/ 473354 h 618191"/>
                  <a:gd name="csX31" fmla="*/ 310096 w 489308"/>
                  <a:gd name="csY31" fmla="*/ 493490 h 618191"/>
                  <a:gd name="csX32" fmla="*/ 310096 w 489308"/>
                  <a:gd name="csY32" fmla="*/ 444170 h 618191"/>
                  <a:gd name="csX33" fmla="*/ 179908 w 489308"/>
                  <a:gd name="csY33" fmla="*/ 444170 h 618191"/>
                  <a:gd name="csX34" fmla="*/ 179908 w 489308"/>
                  <a:gd name="csY34" fmla="*/ 419338 h 618191"/>
                  <a:gd name="csX35" fmla="*/ 244554 w 489308"/>
                  <a:gd name="csY35" fmla="*/ 349948 h 618191"/>
                  <a:gd name="csX36" fmla="*/ 310096 w 489308"/>
                  <a:gd name="csY36" fmla="*/ 419910 h 618191"/>
                  <a:gd name="csX37" fmla="*/ 310096 w 489308"/>
                  <a:gd name="csY37" fmla="*/ 444170 h 618191"/>
                  <a:gd name="csX38" fmla="*/ 179908 w 489308"/>
                  <a:gd name="csY38" fmla="*/ 375409 h 618191"/>
                  <a:gd name="csX39" fmla="*/ 179908 w 489308"/>
                  <a:gd name="csY39" fmla="*/ 280845 h 618191"/>
                  <a:gd name="csX40" fmla="*/ 224152 w 489308"/>
                  <a:gd name="csY40" fmla="*/ 328108 h 618191"/>
                  <a:gd name="csX41" fmla="*/ 179908 w 489308"/>
                  <a:gd name="csY41" fmla="*/ 375409 h 618191"/>
                  <a:gd name="csX42" fmla="*/ 310096 w 489308"/>
                  <a:gd name="csY42" fmla="*/ 376638 h 618191"/>
                  <a:gd name="csX43" fmla="*/ 264900 w 489308"/>
                  <a:gd name="csY43" fmla="*/ 328108 h 618191"/>
                  <a:gd name="csX44" fmla="*/ 310096 w 489308"/>
                  <a:gd name="csY44" fmla="*/ 279616 h 618191"/>
                  <a:gd name="csX45" fmla="*/ 310096 w 489308"/>
                  <a:gd name="csY45" fmla="*/ 376638 h 618191"/>
                  <a:gd name="csX46" fmla="*/ 310096 w 489308"/>
                  <a:gd name="csY46" fmla="*/ 236382 h 618191"/>
                  <a:gd name="csX47" fmla="*/ 244554 w 489308"/>
                  <a:gd name="csY47" fmla="*/ 306343 h 618191"/>
                  <a:gd name="csX48" fmla="*/ 179908 w 489308"/>
                  <a:gd name="csY48" fmla="*/ 236944 h 618191"/>
                  <a:gd name="csX49" fmla="*/ 179908 w 489308"/>
                  <a:gd name="csY49" fmla="*/ 212950 h 618191"/>
                  <a:gd name="csX50" fmla="*/ 310096 w 489308"/>
                  <a:gd name="csY50" fmla="*/ 212950 h 618191"/>
                  <a:gd name="csX51" fmla="*/ 310096 w 489308"/>
                  <a:gd name="csY51" fmla="*/ 236382 h 618191"/>
                  <a:gd name="csX52" fmla="*/ 310096 w 489308"/>
                  <a:gd name="csY52" fmla="*/ 183766 h 618191"/>
                  <a:gd name="csX53" fmla="*/ 179908 w 489308"/>
                  <a:gd name="csY53" fmla="*/ 183766 h 618191"/>
                  <a:gd name="csX54" fmla="*/ 179908 w 489308"/>
                  <a:gd name="csY54" fmla="*/ 163363 h 618191"/>
                  <a:gd name="csX55" fmla="*/ 190148 w 489308"/>
                  <a:gd name="csY55" fmla="*/ 153324 h 618191"/>
                  <a:gd name="csX56" fmla="*/ 200387 w 489308"/>
                  <a:gd name="csY56" fmla="*/ 163363 h 618191"/>
                  <a:gd name="csX57" fmla="*/ 200387 w 489308"/>
                  <a:gd name="csY57" fmla="*/ 165183 h 618191"/>
                  <a:gd name="csX58" fmla="*/ 213312 w 489308"/>
                  <a:gd name="csY58" fmla="*/ 152562 h 618191"/>
                  <a:gd name="csX59" fmla="*/ 226209 w 489308"/>
                  <a:gd name="csY59" fmla="*/ 165183 h 618191"/>
                  <a:gd name="csX60" fmla="*/ 226209 w 489308"/>
                  <a:gd name="csY60" fmla="*/ 170174 h 618191"/>
                  <a:gd name="csX61" fmla="*/ 233324 w 489308"/>
                  <a:gd name="csY61" fmla="*/ 155419 h 618191"/>
                  <a:gd name="csX62" fmla="*/ 233324 w 489308"/>
                  <a:gd name="csY62" fmla="*/ 112338 h 618191"/>
                  <a:gd name="csX63" fmla="*/ 173993 w 489308"/>
                  <a:gd name="csY63" fmla="*/ 138532 h 618191"/>
                  <a:gd name="csX64" fmla="*/ 158677 w 489308"/>
                  <a:gd name="csY64" fmla="*/ 86220 h 618191"/>
                  <a:gd name="csX65" fmla="*/ 171364 w 489308"/>
                  <a:gd name="csY65" fmla="*/ 38490 h 618191"/>
                  <a:gd name="csX66" fmla="*/ 233324 w 489308"/>
                  <a:gd name="csY66" fmla="*/ 75047 h 618191"/>
                  <a:gd name="csX67" fmla="*/ 233324 w 489308"/>
                  <a:gd name="csY67" fmla="*/ 57731 h 618191"/>
                  <a:gd name="csX68" fmla="*/ 244983 w 489308"/>
                  <a:gd name="csY68" fmla="*/ 46339 h 618191"/>
                  <a:gd name="csX69" fmla="*/ 256651 w 489308"/>
                  <a:gd name="csY69" fmla="*/ 57731 h 618191"/>
                  <a:gd name="csX70" fmla="*/ 256651 w 489308"/>
                  <a:gd name="csY70" fmla="*/ 75286 h 618191"/>
                  <a:gd name="csX71" fmla="*/ 273701 w 489308"/>
                  <a:gd name="csY71" fmla="*/ 75286 h 618191"/>
                  <a:gd name="csX72" fmla="*/ 273834 w 489308"/>
                  <a:gd name="csY72" fmla="*/ 112176 h 618191"/>
                  <a:gd name="csX73" fmla="*/ 256651 w 489308"/>
                  <a:gd name="csY73" fmla="*/ 112176 h 618191"/>
                  <a:gd name="csX74" fmla="*/ 256651 w 489308"/>
                  <a:gd name="csY74" fmla="*/ 155419 h 618191"/>
                  <a:gd name="csX75" fmla="*/ 263795 w 489308"/>
                  <a:gd name="csY75" fmla="*/ 170174 h 618191"/>
                  <a:gd name="csX76" fmla="*/ 263795 w 489308"/>
                  <a:gd name="csY76" fmla="*/ 165183 h 618191"/>
                  <a:gd name="csX77" fmla="*/ 276692 w 489308"/>
                  <a:gd name="csY77" fmla="*/ 152562 h 618191"/>
                  <a:gd name="csX78" fmla="*/ 289627 w 489308"/>
                  <a:gd name="csY78" fmla="*/ 165183 h 618191"/>
                  <a:gd name="csX79" fmla="*/ 289627 w 489308"/>
                  <a:gd name="csY79" fmla="*/ 163363 h 618191"/>
                  <a:gd name="csX80" fmla="*/ 299828 w 489308"/>
                  <a:gd name="csY80" fmla="*/ 153324 h 618191"/>
                  <a:gd name="csX81" fmla="*/ 310096 w 489308"/>
                  <a:gd name="csY81" fmla="*/ 163363 h 618191"/>
                  <a:gd name="csX82" fmla="*/ 310096 w 489308"/>
                  <a:gd name="csY82" fmla="*/ 183766 h 618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Lst>
                <a:rect l="l" t="t" r="r" b="b"/>
                <a:pathLst>
                  <a:path w="489308" h="618191">
                    <a:moveTo>
                      <a:pt x="0" y="0"/>
                    </a:moveTo>
                    <a:lnTo>
                      <a:pt x="0" y="242859"/>
                    </a:lnTo>
                    <a:cubicBezTo>
                      <a:pt x="0" y="338576"/>
                      <a:pt x="15030" y="410004"/>
                      <a:pt x="47330" y="467630"/>
                    </a:cubicBezTo>
                    <a:cubicBezTo>
                      <a:pt x="86287" y="537229"/>
                      <a:pt x="150828" y="586454"/>
                      <a:pt x="244659" y="618192"/>
                    </a:cubicBezTo>
                    <a:cubicBezTo>
                      <a:pt x="338442" y="586454"/>
                      <a:pt x="403022" y="537229"/>
                      <a:pt x="441979" y="467630"/>
                    </a:cubicBezTo>
                    <a:cubicBezTo>
                      <a:pt x="474278" y="410004"/>
                      <a:pt x="489309" y="338576"/>
                      <a:pt x="489309" y="242859"/>
                    </a:cubicBezTo>
                    <a:lnTo>
                      <a:pt x="489309" y="0"/>
                    </a:lnTo>
                    <a:lnTo>
                      <a:pt x="0" y="0"/>
                    </a:lnTo>
                    <a:close/>
                    <a:moveTo>
                      <a:pt x="310096" y="493490"/>
                    </a:moveTo>
                    <a:cubicBezTo>
                      <a:pt x="310096" y="500272"/>
                      <a:pt x="304848" y="503530"/>
                      <a:pt x="299828" y="503530"/>
                    </a:cubicBezTo>
                    <a:cubicBezTo>
                      <a:pt x="294837" y="503530"/>
                      <a:pt x="289627" y="500272"/>
                      <a:pt x="289627" y="493490"/>
                    </a:cubicBezTo>
                    <a:lnTo>
                      <a:pt x="289627" y="491661"/>
                    </a:lnTo>
                    <a:cubicBezTo>
                      <a:pt x="289627" y="500177"/>
                      <a:pt x="283007" y="504292"/>
                      <a:pt x="276692" y="504292"/>
                    </a:cubicBezTo>
                    <a:cubicBezTo>
                      <a:pt x="270377" y="504292"/>
                      <a:pt x="263795" y="500177"/>
                      <a:pt x="263795" y="491661"/>
                    </a:cubicBezTo>
                    <a:lnTo>
                      <a:pt x="263795" y="486680"/>
                    </a:lnTo>
                    <a:cubicBezTo>
                      <a:pt x="263795" y="493728"/>
                      <a:pt x="260671" y="498681"/>
                      <a:pt x="256289" y="501701"/>
                    </a:cubicBezTo>
                    <a:lnTo>
                      <a:pt x="256651" y="501701"/>
                    </a:lnTo>
                    <a:lnTo>
                      <a:pt x="256651" y="551421"/>
                    </a:lnTo>
                    <a:cubicBezTo>
                      <a:pt x="256651" y="559137"/>
                      <a:pt x="250708" y="562851"/>
                      <a:pt x="244983" y="562851"/>
                    </a:cubicBezTo>
                    <a:cubicBezTo>
                      <a:pt x="239306" y="562851"/>
                      <a:pt x="233324" y="559137"/>
                      <a:pt x="233324" y="551421"/>
                    </a:cubicBezTo>
                    <a:lnTo>
                      <a:pt x="233324" y="501701"/>
                    </a:lnTo>
                    <a:lnTo>
                      <a:pt x="233686" y="501701"/>
                    </a:lnTo>
                    <a:cubicBezTo>
                      <a:pt x="229333" y="498681"/>
                      <a:pt x="226209" y="493728"/>
                      <a:pt x="226209" y="486680"/>
                    </a:cubicBezTo>
                    <a:lnTo>
                      <a:pt x="226209" y="491661"/>
                    </a:lnTo>
                    <a:cubicBezTo>
                      <a:pt x="226209" y="500177"/>
                      <a:pt x="219628" y="504292"/>
                      <a:pt x="213312" y="504292"/>
                    </a:cubicBezTo>
                    <a:cubicBezTo>
                      <a:pt x="206969" y="504292"/>
                      <a:pt x="200387" y="500177"/>
                      <a:pt x="200387" y="491661"/>
                    </a:cubicBezTo>
                    <a:lnTo>
                      <a:pt x="200387" y="493490"/>
                    </a:lnTo>
                    <a:cubicBezTo>
                      <a:pt x="200387" y="500272"/>
                      <a:pt x="195167" y="503530"/>
                      <a:pt x="190148" y="503530"/>
                    </a:cubicBezTo>
                    <a:cubicBezTo>
                      <a:pt x="185128" y="503530"/>
                      <a:pt x="179908" y="500272"/>
                      <a:pt x="179908" y="493490"/>
                    </a:cubicBezTo>
                    <a:lnTo>
                      <a:pt x="179908" y="473354"/>
                    </a:lnTo>
                    <a:lnTo>
                      <a:pt x="310096" y="473354"/>
                    </a:lnTo>
                    <a:lnTo>
                      <a:pt x="310096" y="493490"/>
                    </a:lnTo>
                    <a:close/>
                    <a:moveTo>
                      <a:pt x="310096" y="444170"/>
                    </a:moveTo>
                    <a:lnTo>
                      <a:pt x="179908" y="444170"/>
                    </a:lnTo>
                    <a:lnTo>
                      <a:pt x="179908" y="419338"/>
                    </a:lnTo>
                    <a:lnTo>
                      <a:pt x="244554" y="349948"/>
                    </a:lnTo>
                    <a:lnTo>
                      <a:pt x="310096" y="419910"/>
                    </a:lnTo>
                    <a:lnTo>
                      <a:pt x="310096" y="444170"/>
                    </a:lnTo>
                    <a:close/>
                    <a:moveTo>
                      <a:pt x="179908" y="375409"/>
                    </a:moveTo>
                    <a:lnTo>
                      <a:pt x="179908" y="280845"/>
                    </a:lnTo>
                    <a:lnTo>
                      <a:pt x="224152" y="328108"/>
                    </a:lnTo>
                    <a:lnTo>
                      <a:pt x="179908" y="375409"/>
                    </a:lnTo>
                    <a:close/>
                    <a:moveTo>
                      <a:pt x="310096" y="376638"/>
                    </a:moveTo>
                    <a:lnTo>
                      <a:pt x="264900" y="328108"/>
                    </a:lnTo>
                    <a:lnTo>
                      <a:pt x="310096" y="279616"/>
                    </a:lnTo>
                    <a:lnTo>
                      <a:pt x="310096" y="376638"/>
                    </a:lnTo>
                    <a:close/>
                    <a:moveTo>
                      <a:pt x="310096" y="236382"/>
                    </a:moveTo>
                    <a:lnTo>
                      <a:pt x="244554" y="306343"/>
                    </a:lnTo>
                    <a:lnTo>
                      <a:pt x="179908" y="236944"/>
                    </a:lnTo>
                    <a:lnTo>
                      <a:pt x="179908" y="212950"/>
                    </a:lnTo>
                    <a:lnTo>
                      <a:pt x="310096" y="212950"/>
                    </a:lnTo>
                    <a:lnTo>
                      <a:pt x="310096" y="236382"/>
                    </a:lnTo>
                    <a:close/>
                    <a:moveTo>
                      <a:pt x="310096" y="183766"/>
                    </a:moveTo>
                    <a:lnTo>
                      <a:pt x="179908" y="183766"/>
                    </a:lnTo>
                    <a:lnTo>
                      <a:pt x="179908" y="163363"/>
                    </a:lnTo>
                    <a:cubicBezTo>
                      <a:pt x="179908" y="156581"/>
                      <a:pt x="185128" y="153324"/>
                      <a:pt x="190148" y="153324"/>
                    </a:cubicBezTo>
                    <a:cubicBezTo>
                      <a:pt x="195167" y="153324"/>
                      <a:pt x="200387" y="156581"/>
                      <a:pt x="200387" y="163363"/>
                    </a:cubicBezTo>
                    <a:lnTo>
                      <a:pt x="200387" y="165183"/>
                    </a:lnTo>
                    <a:cubicBezTo>
                      <a:pt x="200387" y="156677"/>
                      <a:pt x="206969" y="152562"/>
                      <a:pt x="213312" y="152562"/>
                    </a:cubicBezTo>
                    <a:cubicBezTo>
                      <a:pt x="219628" y="152562"/>
                      <a:pt x="226209" y="156677"/>
                      <a:pt x="226209" y="165183"/>
                    </a:cubicBezTo>
                    <a:lnTo>
                      <a:pt x="226209" y="170174"/>
                    </a:lnTo>
                    <a:cubicBezTo>
                      <a:pt x="226209" y="163325"/>
                      <a:pt x="229133" y="158439"/>
                      <a:pt x="233324" y="155419"/>
                    </a:cubicBezTo>
                    <a:lnTo>
                      <a:pt x="233324" y="112338"/>
                    </a:lnTo>
                    <a:cubicBezTo>
                      <a:pt x="207664" y="113538"/>
                      <a:pt x="189881" y="122110"/>
                      <a:pt x="173993" y="138532"/>
                    </a:cubicBezTo>
                    <a:cubicBezTo>
                      <a:pt x="162258" y="119720"/>
                      <a:pt x="158677" y="103032"/>
                      <a:pt x="158677" y="86220"/>
                    </a:cubicBezTo>
                    <a:cubicBezTo>
                      <a:pt x="158677" y="69437"/>
                      <a:pt x="162963" y="53178"/>
                      <a:pt x="171364" y="38490"/>
                    </a:cubicBezTo>
                    <a:cubicBezTo>
                      <a:pt x="181375" y="52216"/>
                      <a:pt x="200349" y="72695"/>
                      <a:pt x="233324" y="75047"/>
                    </a:cubicBezTo>
                    <a:lnTo>
                      <a:pt x="233324" y="57731"/>
                    </a:lnTo>
                    <a:cubicBezTo>
                      <a:pt x="233324" y="50054"/>
                      <a:pt x="239306" y="46339"/>
                      <a:pt x="244983" y="46339"/>
                    </a:cubicBezTo>
                    <a:cubicBezTo>
                      <a:pt x="250708" y="46339"/>
                      <a:pt x="256651" y="50054"/>
                      <a:pt x="256651" y="57731"/>
                    </a:cubicBezTo>
                    <a:lnTo>
                      <a:pt x="256651" y="75286"/>
                    </a:lnTo>
                    <a:lnTo>
                      <a:pt x="273701" y="75286"/>
                    </a:lnTo>
                    <a:lnTo>
                      <a:pt x="273834" y="112176"/>
                    </a:lnTo>
                    <a:lnTo>
                      <a:pt x="256651" y="112176"/>
                    </a:lnTo>
                    <a:lnTo>
                      <a:pt x="256651" y="155419"/>
                    </a:lnTo>
                    <a:cubicBezTo>
                      <a:pt x="260842" y="158439"/>
                      <a:pt x="263795" y="163325"/>
                      <a:pt x="263795" y="170174"/>
                    </a:cubicBezTo>
                    <a:lnTo>
                      <a:pt x="263795" y="165183"/>
                    </a:lnTo>
                    <a:cubicBezTo>
                      <a:pt x="263795" y="156677"/>
                      <a:pt x="270377" y="152562"/>
                      <a:pt x="276692" y="152562"/>
                    </a:cubicBezTo>
                    <a:cubicBezTo>
                      <a:pt x="283007" y="152562"/>
                      <a:pt x="289627" y="156677"/>
                      <a:pt x="289627" y="165183"/>
                    </a:cubicBezTo>
                    <a:lnTo>
                      <a:pt x="289627" y="163363"/>
                    </a:lnTo>
                    <a:cubicBezTo>
                      <a:pt x="289627" y="156581"/>
                      <a:pt x="294837" y="153324"/>
                      <a:pt x="299828" y="153324"/>
                    </a:cubicBezTo>
                    <a:cubicBezTo>
                      <a:pt x="304848" y="153324"/>
                      <a:pt x="310096" y="156581"/>
                      <a:pt x="310096" y="163363"/>
                    </a:cubicBezTo>
                    <a:lnTo>
                      <a:pt x="310096" y="183766"/>
                    </a:lnTo>
                    <a:close/>
                  </a:path>
                </a:pathLst>
              </a:custGeom>
              <a:solidFill>
                <a:srgbClr val="00973A"/>
              </a:solidFill>
              <a:ln w="9525" cap="flat">
                <a:noFill/>
                <a:prstDash val="solid"/>
                <a:miter/>
              </a:ln>
            </p:spPr>
            <p:txBody>
              <a:bodyPr/>
              <a:lstStyle/>
              <a:p>
                <a:endParaRPr lang="en-US"/>
              </a:p>
            </p:txBody>
          </p:sp>
          <p:sp>
            <p:nvSpPr>
              <p:cNvPr id="72" name="Freihandform: Form 71">
                <a:extLst>
                  <a:ext uri="{FF2B5EF4-FFF2-40B4-BE49-F238E27FC236}">
                    <a16:creationId xmlns:a16="http://schemas.microsoft.com/office/drawing/2014/main" id="{A98D0E82-EBDA-FE69-1336-A8A3444CD465}"/>
                  </a:ext>
                </a:extLst>
              </p:cNvPr>
              <p:cNvSpPr/>
              <p:nvPr/>
            </p:nvSpPr>
            <p:spPr>
              <a:xfrm>
                <a:off x="11540265" y="3503864"/>
                <a:ext cx="163420" cy="532942"/>
              </a:xfrm>
              <a:custGeom>
                <a:avLst/>
                <a:gdLst>
                  <a:gd name="csX0" fmla="*/ 160363 w 163420"/>
                  <a:gd name="csY0" fmla="*/ 183032 h 532942"/>
                  <a:gd name="csX1" fmla="*/ 163421 w 163420"/>
                  <a:gd name="csY1" fmla="*/ 180042 h 532942"/>
                  <a:gd name="csX2" fmla="*/ 163421 w 163420"/>
                  <a:gd name="csY2" fmla="*/ 150828 h 532942"/>
                  <a:gd name="csX3" fmla="*/ 160363 w 163420"/>
                  <a:gd name="csY3" fmla="*/ 147809 h 532942"/>
                  <a:gd name="csX4" fmla="*/ 157467 w 163420"/>
                  <a:gd name="csY4" fmla="*/ 147809 h 532942"/>
                  <a:gd name="csX5" fmla="*/ 157467 w 163420"/>
                  <a:gd name="csY5" fmla="*/ 130388 h 532942"/>
                  <a:gd name="csX6" fmla="*/ 144209 w 163420"/>
                  <a:gd name="csY6" fmla="*/ 117358 h 532942"/>
                  <a:gd name="csX7" fmla="*/ 133607 w 163420"/>
                  <a:gd name="csY7" fmla="*/ 122244 h 532942"/>
                  <a:gd name="csX8" fmla="*/ 121044 w 163420"/>
                  <a:gd name="csY8" fmla="*/ 116567 h 532942"/>
                  <a:gd name="csX9" fmla="*/ 107118 w 163420"/>
                  <a:gd name="csY9" fmla="*/ 124273 h 532942"/>
                  <a:gd name="csX10" fmla="*/ 104061 w 163420"/>
                  <a:gd name="csY10" fmla="*/ 121053 h 532942"/>
                  <a:gd name="csX11" fmla="*/ 104061 w 163420"/>
                  <a:gd name="csY11" fmla="*/ 82267 h 532942"/>
                  <a:gd name="csX12" fmla="*/ 121244 w 163420"/>
                  <a:gd name="csY12" fmla="*/ 82267 h 532942"/>
                  <a:gd name="csX13" fmla="*/ 121072 w 163420"/>
                  <a:gd name="csY13" fmla="*/ 39319 h 532942"/>
                  <a:gd name="csX14" fmla="*/ 104061 w 163420"/>
                  <a:gd name="csY14" fmla="*/ 39319 h 532942"/>
                  <a:gd name="csX15" fmla="*/ 104061 w 163420"/>
                  <a:gd name="csY15" fmla="*/ 24794 h 532942"/>
                  <a:gd name="csX16" fmla="*/ 89363 w 163420"/>
                  <a:gd name="csY16" fmla="*/ 10344 h 532942"/>
                  <a:gd name="csX17" fmla="*/ 74647 w 163420"/>
                  <a:gd name="csY17" fmla="*/ 24794 h 532942"/>
                  <a:gd name="csX18" fmla="*/ 74647 w 163420"/>
                  <a:gd name="csY18" fmla="*/ 38786 h 532942"/>
                  <a:gd name="csX19" fmla="*/ 18174 w 163420"/>
                  <a:gd name="csY19" fmla="*/ 3791 h 532942"/>
                  <a:gd name="csX20" fmla="*/ 15421 w 163420"/>
                  <a:gd name="csY20" fmla="*/ 0 h 532942"/>
                  <a:gd name="csX21" fmla="*/ 13087 w 163420"/>
                  <a:gd name="csY21" fmla="*/ 4058 h 532942"/>
                  <a:gd name="csX22" fmla="*/ 0 w 163420"/>
                  <a:gd name="csY22" fmla="*/ 53311 h 532942"/>
                  <a:gd name="csX23" fmla="*/ 15783 w 163420"/>
                  <a:gd name="csY23" fmla="*/ 107194 h 532942"/>
                  <a:gd name="csX24" fmla="*/ 17812 w 163420"/>
                  <a:gd name="csY24" fmla="*/ 110481 h 532942"/>
                  <a:gd name="csX25" fmla="*/ 20536 w 163420"/>
                  <a:gd name="csY25" fmla="*/ 107690 h 532942"/>
                  <a:gd name="csX26" fmla="*/ 74647 w 163420"/>
                  <a:gd name="csY26" fmla="*/ 82591 h 532942"/>
                  <a:gd name="csX27" fmla="*/ 74647 w 163420"/>
                  <a:gd name="csY27" fmla="*/ 121053 h 532942"/>
                  <a:gd name="csX28" fmla="*/ 71590 w 163420"/>
                  <a:gd name="csY28" fmla="*/ 124273 h 532942"/>
                  <a:gd name="csX29" fmla="*/ 57655 w 163420"/>
                  <a:gd name="csY29" fmla="*/ 116567 h 532942"/>
                  <a:gd name="csX30" fmla="*/ 45101 w 163420"/>
                  <a:gd name="csY30" fmla="*/ 122244 h 532942"/>
                  <a:gd name="csX31" fmla="*/ 34490 w 163420"/>
                  <a:gd name="csY31" fmla="*/ 117358 h 532942"/>
                  <a:gd name="csX32" fmla="*/ 21203 w 163420"/>
                  <a:gd name="csY32" fmla="*/ 130388 h 532942"/>
                  <a:gd name="csX33" fmla="*/ 21203 w 163420"/>
                  <a:gd name="csY33" fmla="*/ 147809 h 532942"/>
                  <a:gd name="csX34" fmla="*/ 18240 w 163420"/>
                  <a:gd name="csY34" fmla="*/ 147809 h 532942"/>
                  <a:gd name="csX35" fmla="*/ 15221 w 163420"/>
                  <a:gd name="csY35" fmla="*/ 150828 h 532942"/>
                  <a:gd name="csX36" fmla="*/ 15221 w 163420"/>
                  <a:gd name="csY36" fmla="*/ 180042 h 532942"/>
                  <a:gd name="csX37" fmla="*/ 18240 w 163420"/>
                  <a:gd name="csY37" fmla="*/ 183032 h 532942"/>
                  <a:gd name="csX38" fmla="*/ 21203 w 163420"/>
                  <a:gd name="csY38" fmla="*/ 183032 h 532942"/>
                  <a:gd name="csX39" fmla="*/ 21203 w 163420"/>
                  <a:gd name="csY39" fmla="*/ 196101 h 532942"/>
                  <a:gd name="csX40" fmla="*/ 20469 w 163420"/>
                  <a:gd name="csY40" fmla="*/ 195263 h 532942"/>
                  <a:gd name="csX41" fmla="*/ 17116 w 163420"/>
                  <a:gd name="csY41" fmla="*/ 194501 h 532942"/>
                  <a:gd name="csX42" fmla="*/ 15221 w 163420"/>
                  <a:gd name="csY42" fmla="*/ 197329 h 532942"/>
                  <a:gd name="csX43" fmla="*/ 15221 w 163420"/>
                  <a:gd name="csY43" fmla="*/ 241297 h 532942"/>
                  <a:gd name="csX44" fmla="*/ 16012 w 163420"/>
                  <a:gd name="csY44" fmla="*/ 243354 h 532942"/>
                  <a:gd name="csX45" fmla="*/ 21203 w 163420"/>
                  <a:gd name="csY45" fmla="*/ 248907 h 532942"/>
                  <a:gd name="csX46" fmla="*/ 21203 w 163420"/>
                  <a:gd name="csY46" fmla="*/ 341471 h 532942"/>
                  <a:gd name="csX47" fmla="*/ 16012 w 163420"/>
                  <a:gd name="csY47" fmla="*/ 347024 h 532942"/>
                  <a:gd name="csX48" fmla="*/ 15221 w 163420"/>
                  <a:gd name="csY48" fmla="*/ 349082 h 532942"/>
                  <a:gd name="csX49" fmla="*/ 15221 w 163420"/>
                  <a:gd name="csY49" fmla="*/ 393049 h 532942"/>
                  <a:gd name="csX50" fmla="*/ 17116 w 163420"/>
                  <a:gd name="csY50" fmla="*/ 395878 h 532942"/>
                  <a:gd name="csX51" fmla="*/ 18240 w 163420"/>
                  <a:gd name="csY51" fmla="*/ 396078 h 532942"/>
                  <a:gd name="csX52" fmla="*/ 20469 w 163420"/>
                  <a:gd name="csY52" fmla="*/ 395116 h 532942"/>
                  <a:gd name="csX53" fmla="*/ 21203 w 163420"/>
                  <a:gd name="csY53" fmla="*/ 394316 h 532942"/>
                  <a:gd name="csX54" fmla="*/ 21203 w 163420"/>
                  <a:gd name="csY54" fmla="*/ 408203 h 532942"/>
                  <a:gd name="csX55" fmla="*/ 18240 w 163420"/>
                  <a:gd name="csY55" fmla="*/ 408203 h 532942"/>
                  <a:gd name="csX56" fmla="*/ 15221 w 163420"/>
                  <a:gd name="csY56" fmla="*/ 411232 h 532942"/>
                  <a:gd name="csX57" fmla="*/ 15221 w 163420"/>
                  <a:gd name="csY57" fmla="*/ 440446 h 532942"/>
                  <a:gd name="csX58" fmla="*/ 18240 w 163420"/>
                  <a:gd name="csY58" fmla="*/ 443475 h 532942"/>
                  <a:gd name="csX59" fmla="*/ 21203 w 163420"/>
                  <a:gd name="csY59" fmla="*/ 443475 h 532942"/>
                  <a:gd name="csX60" fmla="*/ 21203 w 163420"/>
                  <a:gd name="csY60" fmla="*/ 460553 h 532942"/>
                  <a:gd name="csX61" fmla="*/ 34490 w 163420"/>
                  <a:gd name="csY61" fmla="*/ 473612 h 532942"/>
                  <a:gd name="csX62" fmla="*/ 45101 w 163420"/>
                  <a:gd name="csY62" fmla="*/ 468697 h 532942"/>
                  <a:gd name="csX63" fmla="*/ 57655 w 163420"/>
                  <a:gd name="csY63" fmla="*/ 474383 h 532942"/>
                  <a:gd name="csX64" fmla="*/ 71590 w 163420"/>
                  <a:gd name="csY64" fmla="*/ 466706 h 532942"/>
                  <a:gd name="csX65" fmla="*/ 74647 w 163420"/>
                  <a:gd name="csY65" fmla="*/ 469925 h 532942"/>
                  <a:gd name="csX66" fmla="*/ 74647 w 163420"/>
                  <a:gd name="csY66" fmla="*/ 518484 h 532942"/>
                  <a:gd name="csX67" fmla="*/ 89363 w 163420"/>
                  <a:gd name="csY67" fmla="*/ 532943 h 532942"/>
                  <a:gd name="csX68" fmla="*/ 104061 w 163420"/>
                  <a:gd name="csY68" fmla="*/ 518484 h 532942"/>
                  <a:gd name="csX69" fmla="*/ 104061 w 163420"/>
                  <a:gd name="csY69" fmla="*/ 469925 h 532942"/>
                  <a:gd name="csX70" fmla="*/ 107118 w 163420"/>
                  <a:gd name="csY70" fmla="*/ 466706 h 532942"/>
                  <a:gd name="csX71" fmla="*/ 121044 w 163420"/>
                  <a:gd name="csY71" fmla="*/ 474383 h 532942"/>
                  <a:gd name="csX72" fmla="*/ 133607 w 163420"/>
                  <a:gd name="csY72" fmla="*/ 468697 h 532942"/>
                  <a:gd name="csX73" fmla="*/ 144209 w 163420"/>
                  <a:gd name="csY73" fmla="*/ 473612 h 532942"/>
                  <a:gd name="csX74" fmla="*/ 157467 w 163420"/>
                  <a:gd name="csY74" fmla="*/ 460553 h 532942"/>
                  <a:gd name="csX75" fmla="*/ 157467 w 163420"/>
                  <a:gd name="csY75" fmla="*/ 443475 h 532942"/>
                  <a:gd name="csX76" fmla="*/ 160363 w 163420"/>
                  <a:gd name="csY76" fmla="*/ 443475 h 532942"/>
                  <a:gd name="csX77" fmla="*/ 163421 w 163420"/>
                  <a:gd name="csY77" fmla="*/ 440446 h 532942"/>
                  <a:gd name="csX78" fmla="*/ 163421 w 163420"/>
                  <a:gd name="csY78" fmla="*/ 411232 h 532942"/>
                  <a:gd name="csX79" fmla="*/ 160363 w 163420"/>
                  <a:gd name="csY79" fmla="*/ 408203 h 532942"/>
                  <a:gd name="csX80" fmla="*/ 157467 w 163420"/>
                  <a:gd name="csY80" fmla="*/ 408203 h 532942"/>
                  <a:gd name="csX81" fmla="*/ 157467 w 163420"/>
                  <a:gd name="csY81" fmla="*/ 394411 h 532942"/>
                  <a:gd name="csX82" fmla="*/ 158134 w 163420"/>
                  <a:gd name="csY82" fmla="*/ 395116 h 532942"/>
                  <a:gd name="csX83" fmla="*/ 160363 w 163420"/>
                  <a:gd name="csY83" fmla="*/ 396078 h 532942"/>
                  <a:gd name="csX84" fmla="*/ 161487 w 163420"/>
                  <a:gd name="csY84" fmla="*/ 395878 h 532942"/>
                  <a:gd name="csX85" fmla="*/ 163382 w 163420"/>
                  <a:gd name="csY85" fmla="*/ 393049 h 532942"/>
                  <a:gd name="csX86" fmla="*/ 163382 w 163420"/>
                  <a:gd name="csY86" fmla="*/ 349815 h 532942"/>
                  <a:gd name="csX87" fmla="*/ 162582 w 163420"/>
                  <a:gd name="csY87" fmla="*/ 347748 h 532942"/>
                  <a:gd name="csX88" fmla="*/ 157467 w 163420"/>
                  <a:gd name="csY88" fmla="*/ 342300 h 532942"/>
                  <a:gd name="csX89" fmla="*/ 157467 w 163420"/>
                  <a:gd name="csY89" fmla="*/ 248079 h 532942"/>
                  <a:gd name="csX90" fmla="*/ 162582 w 163420"/>
                  <a:gd name="csY90" fmla="*/ 242630 h 532942"/>
                  <a:gd name="csX91" fmla="*/ 163382 w 163420"/>
                  <a:gd name="csY91" fmla="*/ 240563 h 532942"/>
                  <a:gd name="csX92" fmla="*/ 163382 w 163420"/>
                  <a:gd name="csY92" fmla="*/ 197329 h 532942"/>
                  <a:gd name="csX93" fmla="*/ 161487 w 163420"/>
                  <a:gd name="csY93" fmla="*/ 194529 h 532942"/>
                  <a:gd name="csX94" fmla="*/ 158134 w 163420"/>
                  <a:gd name="csY94" fmla="*/ 195263 h 532942"/>
                  <a:gd name="csX95" fmla="*/ 157467 w 163420"/>
                  <a:gd name="csY95" fmla="*/ 195967 h 532942"/>
                  <a:gd name="csX96" fmla="*/ 157467 w 163420"/>
                  <a:gd name="csY96" fmla="*/ 183032 h 532942"/>
                  <a:gd name="csX97" fmla="*/ 160363 w 163420"/>
                  <a:gd name="csY97" fmla="*/ 183032 h 532942"/>
                  <a:gd name="csX98" fmla="*/ 157306 w 163420"/>
                  <a:gd name="csY98" fmla="*/ 205007 h 532942"/>
                  <a:gd name="csX99" fmla="*/ 157306 w 163420"/>
                  <a:gd name="csY99" fmla="*/ 239373 h 532942"/>
                  <a:gd name="csX100" fmla="*/ 109442 w 163420"/>
                  <a:gd name="csY100" fmla="*/ 290751 h 532942"/>
                  <a:gd name="csX101" fmla="*/ 93259 w 163420"/>
                  <a:gd name="csY101" fmla="*/ 273406 h 532942"/>
                  <a:gd name="csX102" fmla="*/ 157306 w 163420"/>
                  <a:gd name="csY102" fmla="*/ 205007 h 532942"/>
                  <a:gd name="csX103" fmla="*/ 157306 w 163420"/>
                  <a:gd name="csY103" fmla="*/ 351006 h 532942"/>
                  <a:gd name="csX104" fmla="*/ 157306 w 163420"/>
                  <a:gd name="csY104" fmla="*/ 385372 h 532942"/>
                  <a:gd name="csX105" fmla="*/ 21269 w 163420"/>
                  <a:gd name="csY105" fmla="*/ 240097 h 532942"/>
                  <a:gd name="csX106" fmla="*/ 21269 w 163420"/>
                  <a:gd name="csY106" fmla="*/ 205035 h 532942"/>
                  <a:gd name="csX107" fmla="*/ 157306 w 163420"/>
                  <a:gd name="csY107" fmla="*/ 351006 h 532942"/>
                  <a:gd name="csX108" fmla="*/ 157334 w 163420"/>
                  <a:gd name="csY108" fmla="*/ 437426 h 532942"/>
                  <a:gd name="csX109" fmla="*/ 21269 w 163420"/>
                  <a:gd name="csY109" fmla="*/ 437426 h 532942"/>
                  <a:gd name="csX110" fmla="*/ 21269 w 163420"/>
                  <a:gd name="csY110" fmla="*/ 414290 h 532942"/>
                  <a:gd name="csX111" fmla="*/ 157334 w 163420"/>
                  <a:gd name="csY111" fmla="*/ 414290 h 532942"/>
                  <a:gd name="csX112" fmla="*/ 157334 w 163420"/>
                  <a:gd name="csY112" fmla="*/ 437426 h 532942"/>
                  <a:gd name="csX113" fmla="*/ 21269 w 163420"/>
                  <a:gd name="csY113" fmla="*/ 385372 h 532942"/>
                  <a:gd name="csX114" fmla="*/ 21269 w 163420"/>
                  <a:gd name="csY114" fmla="*/ 350282 h 532942"/>
                  <a:gd name="csX115" fmla="*/ 68723 w 163420"/>
                  <a:gd name="csY115" fmla="*/ 299628 h 532942"/>
                  <a:gd name="csX116" fmla="*/ 84982 w 163420"/>
                  <a:gd name="csY116" fmla="*/ 317011 h 532942"/>
                  <a:gd name="csX117" fmla="*/ 21269 w 163420"/>
                  <a:gd name="csY117" fmla="*/ 385372 h 532942"/>
                  <a:gd name="csX118" fmla="*/ 64570 w 163420"/>
                  <a:gd name="csY118" fmla="*/ 295208 h 532942"/>
                  <a:gd name="csX119" fmla="*/ 47787 w 163420"/>
                  <a:gd name="csY119" fmla="*/ 313125 h 532942"/>
                  <a:gd name="csX120" fmla="*/ 47787 w 163420"/>
                  <a:gd name="csY120" fmla="*/ 277292 h 532942"/>
                  <a:gd name="csX121" fmla="*/ 64570 w 163420"/>
                  <a:gd name="csY121" fmla="*/ 295208 h 532942"/>
                  <a:gd name="csX122" fmla="*/ 73581 w 163420"/>
                  <a:gd name="csY122" fmla="*/ 408203 h 532942"/>
                  <a:gd name="csX123" fmla="*/ 73581 w 163420"/>
                  <a:gd name="csY123" fmla="*/ 338109 h 532942"/>
                  <a:gd name="csX124" fmla="*/ 89135 w 163420"/>
                  <a:gd name="csY124" fmla="*/ 321431 h 532942"/>
                  <a:gd name="csX125" fmla="*/ 105118 w 163420"/>
                  <a:gd name="csY125" fmla="*/ 338480 h 532942"/>
                  <a:gd name="csX126" fmla="*/ 105118 w 163420"/>
                  <a:gd name="csY126" fmla="*/ 408203 h 532942"/>
                  <a:gd name="csX127" fmla="*/ 73581 w 163420"/>
                  <a:gd name="csY127" fmla="*/ 408203 h 532942"/>
                  <a:gd name="csX128" fmla="*/ 67532 w 163420"/>
                  <a:gd name="csY128" fmla="*/ 344595 h 532942"/>
                  <a:gd name="csX129" fmla="*/ 67532 w 163420"/>
                  <a:gd name="csY129" fmla="*/ 408203 h 532942"/>
                  <a:gd name="csX130" fmla="*/ 47787 w 163420"/>
                  <a:gd name="csY130" fmla="*/ 408203 h 532942"/>
                  <a:gd name="csX131" fmla="*/ 47787 w 163420"/>
                  <a:gd name="csY131" fmla="*/ 365798 h 532942"/>
                  <a:gd name="csX132" fmla="*/ 67532 w 163420"/>
                  <a:gd name="csY132" fmla="*/ 344595 h 532942"/>
                  <a:gd name="csX133" fmla="*/ 111166 w 163420"/>
                  <a:gd name="csY133" fmla="*/ 408203 h 532942"/>
                  <a:gd name="csX134" fmla="*/ 111166 w 163420"/>
                  <a:gd name="csY134" fmla="*/ 344957 h 532942"/>
                  <a:gd name="csX135" fmla="*/ 130950 w 163420"/>
                  <a:gd name="csY135" fmla="*/ 366065 h 532942"/>
                  <a:gd name="csX136" fmla="*/ 130950 w 163420"/>
                  <a:gd name="csY136" fmla="*/ 408203 h 532942"/>
                  <a:gd name="csX137" fmla="*/ 111166 w 163420"/>
                  <a:gd name="csY137" fmla="*/ 408203 h 532942"/>
                  <a:gd name="csX138" fmla="*/ 67532 w 163420"/>
                  <a:gd name="csY138" fmla="*/ 183032 h 532942"/>
                  <a:gd name="csX139" fmla="*/ 67532 w 163420"/>
                  <a:gd name="csY139" fmla="*/ 245783 h 532942"/>
                  <a:gd name="csX140" fmla="*/ 47787 w 163420"/>
                  <a:gd name="csY140" fmla="*/ 224580 h 532942"/>
                  <a:gd name="csX141" fmla="*/ 47787 w 163420"/>
                  <a:gd name="csY141" fmla="*/ 183032 h 532942"/>
                  <a:gd name="csX142" fmla="*/ 67532 w 163420"/>
                  <a:gd name="csY142" fmla="*/ 183032 h 532942"/>
                  <a:gd name="csX143" fmla="*/ 89135 w 163420"/>
                  <a:gd name="csY143" fmla="*/ 268948 h 532942"/>
                  <a:gd name="csX144" fmla="*/ 73581 w 163420"/>
                  <a:gd name="csY144" fmla="*/ 252260 h 532942"/>
                  <a:gd name="csX145" fmla="*/ 73581 w 163420"/>
                  <a:gd name="csY145" fmla="*/ 183032 h 532942"/>
                  <a:gd name="csX146" fmla="*/ 105118 w 163420"/>
                  <a:gd name="csY146" fmla="*/ 183032 h 532942"/>
                  <a:gd name="csX147" fmla="*/ 105118 w 163420"/>
                  <a:gd name="csY147" fmla="*/ 251898 h 532942"/>
                  <a:gd name="csX148" fmla="*/ 89135 w 163420"/>
                  <a:gd name="csY148" fmla="*/ 268948 h 532942"/>
                  <a:gd name="csX149" fmla="*/ 113595 w 163420"/>
                  <a:gd name="csY149" fmla="*/ 295208 h 532942"/>
                  <a:gd name="csX150" fmla="*/ 130950 w 163420"/>
                  <a:gd name="csY150" fmla="*/ 276597 h 532942"/>
                  <a:gd name="csX151" fmla="*/ 130950 w 163420"/>
                  <a:gd name="csY151" fmla="*/ 313820 h 532942"/>
                  <a:gd name="csX152" fmla="*/ 113595 w 163420"/>
                  <a:gd name="csY152" fmla="*/ 295208 h 532942"/>
                  <a:gd name="csX153" fmla="*/ 111166 w 163420"/>
                  <a:gd name="csY153" fmla="*/ 245421 h 532942"/>
                  <a:gd name="csX154" fmla="*/ 111166 w 163420"/>
                  <a:gd name="csY154" fmla="*/ 183032 h 532942"/>
                  <a:gd name="csX155" fmla="*/ 130950 w 163420"/>
                  <a:gd name="csY155" fmla="*/ 183032 h 532942"/>
                  <a:gd name="csX156" fmla="*/ 130950 w 163420"/>
                  <a:gd name="csY156" fmla="*/ 224314 h 532942"/>
                  <a:gd name="csX157" fmla="*/ 111166 w 163420"/>
                  <a:gd name="csY157" fmla="*/ 245421 h 532942"/>
                  <a:gd name="csX158" fmla="*/ 21269 w 163420"/>
                  <a:gd name="csY158" fmla="*/ 153857 h 532942"/>
                  <a:gd name="csX159" fmla="*/ 157334 w 163420"/>
                  <a:gd name="csY159" fmla="*/ 153857 h 532942"/>
                  <a:gd name="csX160" fmla="*/ 157334 w 163420"/>
                  <a:gd name="csY160" fmla="*/ 176994 h 532942"/>
                  <a:gd name="csX161" fmla="*/ 21269 w 163420"/>
                  <a:gd name="csY161" fmla="*/ 176994 h 532942"/>
                  <a:gd name="csX162" fmla="*/ 21269 w 163420"/>
                  <a:gd name="csY162" fmla="*/ 153857 h 532942"/>
                  <a:gd name="csX163" fmla="*/ 136998 w 163420"/>
                  <a:gd name="csY163" fmla="*/ 130388 h 532942"/>
                  <a:gd name="csX164" fmla="*/ 144209 w 163420"/>
                  <a:gd name="csY164" fmla="*/ 123406 h 532942"/>
                  <a:gd name="csX165" fmla="*/ 151419 w 163420"/>
                  <a:gd name="csY165" fmla="*/ 130388 h 532942"/>
                  <a:gd name="csX166" fmla="*/ 151419 w 163420"/>
                  <a:gd name="csY166" fmla="*/ 147809 h 532942"/>
                  <a:gd name="csX167" fmla="*/ 136998 w 163420"/>
                  <a:gd name="csY167" fmla="*/ 147809 h 532942"/>
                  <a:gd name="csX168" fmla="*/ 136998 w 163420"/>
                  <a:gd name="csY168" fmla="*/ 130388 h 532942"/>
                  <a:gd name="csX169" fmla="*/ 111166 w 163420"/>
                  <a:gd name="csY169" fmla="*/ 132245 h 532942"/>
                  <a:gd name="csX170" fmla="*/ 121044 w 163420"/>
                  <a:gd name="csY170" fmla="*/ 122644 h 532942"/>
                  <a:gd name="csX171" fmla="*/ 130950 w 163420"/>
                  <a:gd name="csY171" fmla="*/ 132245 h 532942"/>
                  <a:gd name="csX172" fmla="*/ 130950 w 163420"/>
                  <a:gd name="csY172" fmla="*/ 147809 h 532942"/>
                  <a:gd name="csX173" fmla="*/ 111166 w 163420"/>
                  <a:gd name="csY173" fmla="*/ 147809 h 532942"/>
                  <a:gd name="csX174" fmla="*/ 111166 w 163420"/>
                  <a:gd name="csY174" fmla="*/ 132245 h 532942"/>
                  <a:gd name="csX175" fmla="*/ 80724 w 163420"/>
                  <a:gd name="csY175" fmla="*/ 24794 h 532942"/>
                  <a:gd name="csX176" fmla="*/ 89363 w 163420"/>
                  <a:gd name="csY176" fmla="*/ 16421 h 532942"/>
                  <a:gd name="csX177" fmla="*/ 97974 w 163420"/>
                  <a:gd name="csY177" fmla="*/ 24794 h 532942"/>
                  <a:gd name="csX178" fmla="*/ 97974 w 163420"/>
                  <a:gd name="csY178" fmla="*/ 39319 h 532942"/>
                  <a:gd name="csX179" fmla="*/ 84020 w 163420"/>
                  <a:gd name="csY179" fmla="*/ 39319 h 532942"/>
                  <a:gd name="csX180" fmla="*/ 80724 w 163420"/>
                  <a:gd name="csY180" fmla="*/ 39224 h 532942"/>
                  <a:gd name="csX181" fmla="*/ 80724 w 163420"/>
                  <a:gd name="csY181" fmla="*/ 24794 h 532942"/>
                  <a:gd name="csX182" fmla="*/ 18936 w 163420"/>
                  <a:gd name="csY182" fmla="*/ 100708 h 532942"/>
                  <a:gd name="csX183" fmla="*/ 6048 w 163420"/>
                  <a:gd name="csY183" fmla="*/ 53311 h 532942"/>
                  <a:gd name="csX184" fmla="*/ 16145 w 163420"/>
                  <a:gd name="csY184" fmla="*/ 11135 h 532942"/>
                  <a:gd name="csX185" fmla="*/ 84020 w 163420"/>
                  <a:gd name="csY185" fmla="*/ 45368 h 532942"/>
                  <a:gd name="csX186" fmla="*/ 115024 w 163420"/>
                  <a:gd name="csY186" fmla="*/ 45368 h 532942"/>
                  <a:gd name="csX187" fmla="*/ 115157 w 163420"/>
                  <a:gd name="csY187" fmla="*/ 76210 h 532942"/>
                  <a:gd name="csX188" fmla="*/ 84020 w 163420"/>
                  <a:gd name="csY188" fmla="*/ 76210 h 532942"/>
                  <a:gd name="csX189" fmla="*/ 18936 w 163420"/>
                  <a:gd name="csY189" fmla="*/ 100708 h 532942"/>
                  <a:gd name="csX190" fmla="*/ 80724 w 163420"/>
                  <a:gd name="csY190" fmla="*/ 82334 h 532942"/>
                  <a:gd name="csX191" fmla="*/ 84020 w 163420"/>
                  <a:gd name="csY191" fmla="*/ 82267 h 532942"/>
                  <a:gd name="csX192" fmla="*/ 97974 w 163420"/>
                  <a:gd name="csY192" fmla="*/ 82267 h 532942"/>
                  <a:gd name="csX193" fmla="*/ 97974 w 163420"/>
                  <a:gd name="csY193" fmla="*/ 117462 h 532942"/>
                  <a:gd name="csX194" fmla="*/ 89363 w 163420"/>
                  <a:gd name="csY194" fmla="*/ 115834 h 532942"/>
                  <a:gd name="csX195" fmla="*/ 80724 w 163420"/>
                  <a:gd name="csY195" fmla="*/ 117462 h 532942"/>
                  <a:gd name="csX196" fmla="*/ 80724 w 163420"/>
                  <a:gd name="csY196" fmla="*/ 82334 h 532942"/>
                  <a:gd name="csX197" fmla="*/ 89363 w 163420"/>
                  <a:gd name="csY197" fmla="*/ 121882 h 532942"/>
                  <a:gd name="csX198" fmla="*/ 105118 w 163420"/>
                  <a:gd name="csY198" fmla="*/ 137236 h 532942"/>
                  <a:gd name="csX199" fmla="*/ 105118 w 163420"/>
                  <a:gd name="csY199" fmla="*/ 147809 h 532942"/>
                  <a:gd name="csX200" fmla="*/ 73581 w 163420"/>
                  <a:gd name="csY200" fmla="*/ 147809 h 532942"/>
                  <a:gd name="csX201" fmla="*/ 73581 w 163420"/>
                  <a:gd name="csY201" fmla="*/ 137236 h 532942"/>
                  <a:gd name="csX202" fmla="*/ 89363 w 163420"/>
                  <a:gd name="csY202" fmla="*/ 121882 h 532942"/>
                  <a:gd name="csX203" fmla="*/ 57655 w 163420"/>
                  <a:gd name="csY203" fmla="*/ 122644 h 532942"/>
                  <a:gd name="csX204" fmla="*/ 67532 w 163420"/>
                  <a:gd name="csY204" fmla="*/ 132245 h 532942"/>
                  <a:gd name="csX205" fmla="*/ 67532 w 163420"/>
                  <a:gd name="csY205" fmla="*/ 147809 h 532942"/>
                  <a:gd name="csX206" fmla="*/ 47787 w 163420"/>
                  <a:gd name="csY206" fmla="*/ 147809 h 532942"/>
                  <a:gd name="csX207" fmla="*/ 47787 w 163420"/>
                  <a:gd name="csY207" fmla="*/ 132245 h 532942"/>
                  <a:gd name="csX208" fmla="*/ 57655 w 163420"/>
                  <a:gd name="csY208" fmla="*/ 122644 h 532942"/>
                  <a:gd name="csX209" fmla="*/ 27280 w 163420"/>
                  <a:gd name="csY209" fmla="*/ 130388 h 532942"/>
                  <a:gd name="csX210" fmla="*/ 34490 w 163420"/>
                  <a:gd name="csY210" fmla="*/ 123406 h 532942"/>
                  <a:gd name="csX211" fmla="*/ 41710 w 163420"/>
                  <a:gd name="csY211" fmla="*/ 130388 h 532942"/>
                  <a:gd name="csX212" fmla="*/ 41710 w 163420"/>
                  <a:gd name="csY212" fmla="*/ 147809 h 532942"/>
                  <a:gd name="csX213" fmla="*/ 27280 w 163420"/>
                  <a:gd name="csY213" fmla="*/ 147809 h 532942"/>
                  <a:gd name="csX214" fmla="*/ 27280 w 163420"/>
                  <a:gd name="csY214" fmla="*/ 130388 h 532942"/>
                  <a:gd name="csX215" fmla="*/ 27280 w 163420"/>
                  <a:gd name="csY215" fmla="*/ 183032 h 532942"/>
                  <a:gd name="csX216" fmla="*/ 41710 w 163420"/>
                  <a:gd name="csY216" fmla="*/ 183032 h 532942"/>
                  <a:gd name="csX217" fmla="*/ 41710 w 163420"/>
                  <a:gd name="csY217" fmla="*/ 218065 h 532942"/>
                  <a:gd name="csX218" fmla="*/ 27280 w 163420"/>
                  <a:gd name="csY218" fmla="*/ 202606 h 532942"/>
                  <a:gd name="csX219" fmla="*/ 27280 w 163420"/>
                  <a:gd name="csY219" fmla="*/ 183032 h 532942"/>
                  <a:gd name="csX220" fmla="*/ 27280 w 163420"/>
                  <a:gd name="csY220" fmla="*/ 255394 h 532942"/>
                  <a:gd name="csX221" fmla="*/ 41710 w 163420"/>
                  <a:gd name="csY221" fmla="*/ 270815 h 532942"/>
                  <a:gd name="csX222" fmla="*/ 41710 w 163420"/>
                  <a:gd name="csY222" fmla="*/ 319602 h 532942"/>
                  <a:gd name="csX223" fmla="*/ 27280 w 163420"/>
                  <a:gd name="csY223" fmla="*/ 334985 h 532942"/>
                  <a:gd name="csX224" fmla="*/ 27280 w 163420"/>
                  <a:gd name="csY224" fmla="*/ 255394 h 532942"/>
                  <a:gd name="csX225" fmla="*/ 27280 w 163420"/>
                  <a:gd name="csY225" fmla="*/ 387801 h 532942"/>
                  <a:gd name="csX226" fmla="*/ 41710 w 163420"/>
                  <a:gd name="csY226" fmla="*/ 372313 h 532942"/>
                  <a:gd name="csX227" fmla="*/ 41710 w 163420"/>
                  <a:gd name="csY227" fmla="*/ 408203 h 532942"/>
                  <a:gd name="csX228" fmla="*/ 27280 w 163420"/>
                  <a:gd name="csY228" fmla="*/ 408203 h 532942"/>
                  <a:gd name="csX229" fmla="*/ 27280 w 163420"/>
                  <a:gd name="csY229" fmla="*/ 387801 h 532942"/>
                  <a:gd name="csX230" fmla="*/ 41710 w 163420"/>
                  <a:gd name="csY230" fmla="*/ 460553 h 532942"/>
                  <a:gd name="csX231" fmla="*/ 34490 w 163420"/>
                  <a:gd name="csY231" fmla="*/ 467535 h 532942"/>
                  <a:gd name="csX232" fmla="*/ 27280 w 163420"/>
                  <a:gd name="csY232" fmla="*/ 460553 h 532942"/>
                  <a:gd name="csX233" fmla="*/ 27280 w 163420"/>
                  <a:gd name="csY233" fmla="*/ 443475 h 532942"/>
                  <a:gd name="csX234" fmla="*/ 41710 w 163420"/>
                  <a:gd name="csY234" fmla="*/ 443475 h 532942"/>
                  <a:gd name="csX235" fmla="*/ 41710 w 163420"/>
                  <a:gd name="csY235" fmla="*/ 460553 h 532942"/>
                  <a:gd name="csX236" fmla="*/ 67532 w 163420"/>
                  <a:gd name="csY236" fmla="*/ 458724 h 532942"/>
                  <a:gd name="csX237" fmla="*/ 57655 w 163420"/>
                  <a:gd name="csY237" fmla="*/ 468335 h 532942"/>
                  <a:gd name="csX238" fmla="*/ 47787 w 163420"/>
                  <a:gd name="csY238" fmla="*/ 458724 h 532942"/>
                  <a:gd name="csX239" fmla="*/ 47787 w 163420"/>
                  <a:gd name="csY239" fmla="*/ 443475 h 532942"/>
                  <a:gd name="csX240" fmla="*/ 67532 w 163420"/>
                  <a:gd name="csY240" fmla="*/ 443475 h 532942"/>
                  <a:gd name="csX241" fmla="*/ 67532 w 163420"/>
                  <a:gd name="csY241" fmla="*/ 458724 h 532942"/>
                  <a:gd name="csX242" fmla="*/ 97974 w 163420"/>
                  <a:gd name="csY242" fmla="*/ 518484 h 532942"/>
                  <a:gd name="csX243" fmla="*/ 89363 w 163420"/>
                  <a:gd name="csY243" fmla="*/ 526894 h 532942"/>
                  <a:gd name="csX244" fmla="*/ 80724 w 163420"/>
                  <a:gd name="csY244" fmla="*/ 518484 h 532942"/>
                  <a:gd name="csX245" fmla="*/ 80724 w 163420"/>
                  <a:gd name="csY245" fmla="*/ 473488 h 532942"/>
                  <a:gd name="csX246" fmla="*/ 89363 w 163420"/>
                  <a:gd name="csY246" fmla="*/ 475145 h 532942"/>
                  <a:gd name="csX247" fmla="*/ 97974 w 163420"/>
                  <a:gd name="csY247" fmla="*/ 473488 h 532942"/>
                  <a:gd name="csX248" fmla="*/ 97974 w 163420"/>
                  <a:gd name="csY248" fmla="*/ 518484 h 532942"/>
                  <a:gd name="csX249" fmla="*/ 89363 w 163420"/>
                  <a:gd name="csY249" fmla="*/ 469097 h 532942"/>
                  <a:gd name="csX250" fmla="*/ 73581 w 163420"/>
                  <a:gd name="csY250" fmla="*/ 453742 h 532942"/>
                  <a:gd name="csX251" fmla="*/ 73581 w 163420"/>
                  <a:gd name="csY251" fmla="*/ 443475 h 532942"/>
                  <a:gd name="csX252" fmla="*/ 105118 w 163420"/>
                  <a:gd name="csY252" fmla="*/ 443475 h 532942"/>
                  <a:gd name="csX253" fmla="*/ 105118 w 163420"/>
                  <a:gd name="csY253" fmla="*/ 453742 h 532942"/>
                  <a:gd name="csX254" fmla="*/ 89363 w 163420"/>
                  <a:gd name="csY254" fmla="*/ 469097 h 532942"/>
                  <a:gd name="csX255" fmla="*/ 121044 w 163420"/>
                  <a:gd name="csY255" fmla="*/ 468335 h 532942"/>
                  <a:gd name="csX256" fmla="*/ 111166 w 163420"/>
                  <a:gd name="csY256" fmla="*/ 458724 h 532942"/>
                  <a:gd name="csX257" fmla="*/ 111166 w 163420"/>
                  <a:gd name="csY257" fmla="*/ 443475 h 532942"/>
                  <a:gd name="csX258" fmla="*/ 130950 w 163420"/>
                  <a:gd name="csY258" fmla="*/ 443475 h 532942"/>
                  <a:gd name="csX259" fmla="*/ 130950 w 163420"/>
                  <a:gd name="csY259" fmla="*/ 458724 h 532942"/>
                  <a:gd name="csX260" fmla="*/ 121044 w 163420"/>
                  <a:gd name="csY260" fmla="*/ 468335 h 532942"/>
                  <a:gd name="csX261" fmla="*/ 151419 w 163420"/>
                  <a:gd name="csY261" fmla="*/ 460553 h 532942"/>
                  <a:gd name="csX262" fmla="*/ 144209 w 163420"/>
                  <a:gd name="csY262" fmla="*/ 467535 h 532942"/>
                  <a:gd name="csX263" fmla="*/ 136998 w 163420"/>
                  <a:gd name="csY263" fmla="*/ 460553 h 532942"/>
                  <a:gd name="csX264" fmla="*/ 136998 w 163420"/>
                  <a:gd name="csY264" fmla="*/ 443475 h 532942"/>
                  <a:gd name="csX265" fmla="*/ 151419 w 163420"/>
                  <a:gd name="csY265" fmla="*/ 443475 h 532942"/>
                  <a:gd name="csX266" fmla="*/ 151419 w 163420"/>
                  <a:gd name="csY266" fmla="*/ 460553 h 532942"/>
                  <a:gd name="csX267" fmla="*/ 151419 w 163420"/>
                  <a:gd name="csY267" fmla="*/ 408203 h 532942"/>
                  <a:gd name="csX268" fmla="*/ 136998 w 163420"/>
                  <a:gd name="csY268" fmla="*/ 408203 h 532942"/>
                  <a:gd name="csX269" fmla="*/ 136998 w 163420"/>
                  <a:gd name="csY269" fmla="*/ 372542 h 532942"/>
                  <a:gd name="csX270" fmla="*/ 151419 w 163420"/>
                  <a:gd name="csY270" fmla="*/ 387934 h 532942"/>
                  <a:gd name="csX271" fmla="*/ 151419 w 163420"/>
                  <a:gd name="csY271" fmla="*/ 408203 h 532942"/>
                  <a:gd name="csX272" fmla="*/ 151419 w 163420"/>
                  <a:gd name="csY272" fmla="*/ 335785 h 532942"/>
                  <a:gd name="csX273" fmla="*/ 136998 w 163420"/>
                  <a:gd name="csY273" fmla="*/ 320297 h 532942"/>
                  <a:gd name="csX274" fmla="*/ 136998 w 163420"/>
                  <a:gd name="csY274" fmla="*/ 270081 h 532942"/>
                  <a:gd name="csX275" fmla="*/ 151419 w 163420"/>
                  <a:gd name="csY275" fmla="*/ 254594 h 532942"/>
                  <a:gd name="csX276" fmla="*/ 151419 w 163420"/>
                  <a:gd name="csY276" fmla="*/ 335785 h 532942"/>
                  <a:gd name="csX277" fmla="*/ 151419 w 163420"/>
                  <a:gd name="csY277" fmla="*/ 202444 h 532942"/>
                  <a:gd name="csX278" fmla="*/ 136998 w 163420"/>
                  <a:gd name="csY278" fmla="*/ 217865 h 532942"/>
                  <a:gd name="csX279" fmla="*/ 136998 w 163420"/>
                  <a:gd name="csY279" fmla="*/ 183032 h 532942"/>
                  <a:gd name="csX280" fmla="*/ 151419 w 163420"/>
                  <a:gd name="csY280" fmla="*/ 183032 h 532942"/>
                  <a:gd name="csX281" fmla="*/ 151419 w 163420"/>
                  <a:gd name="csY281" fmla="*/ 202444 h 532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Lst>
                <a:rect l="l" t="t" r="r" b="b"/>
                <a:pathLst>
                  <a:path w="163420" h="532942">
                    <a:moveTo>
                      <a:pt x="160363" y="183032"/>
                    </a:moveTo>
                    <a:cubicBezTo>
                      <a:pt x="162020" y="183032"/>
                      <a:pt x="163421" y="181708"/>
                      <a:pt x="163421" y="180042"/>
                    </a:cubicBezTo>
                    <a:lnTo>
                      <a:pt x="163421" y="150828"/>
                    </a:lnTo>
                    <a:cubicBezTo>
                      <a:pt x="163421" y="149133"/>
                      <a:pt x="162020" y="147809"/>
                      <a:pt x="160363" y="147809"/>
                    </a:cubicBezTo>
                    <a:lnTo>
                      <a:pt x="157467" y="147809"/>
                    </a:lnTo>
                    <a:lnTo>
                      <a:pt x="157467" y="130388"/>
                    </a:lnTo>
                    <a:cubicBezTo>
                      <a:pt x="157467" y="121815"/>
                      <a:pt x="150790" y="117358"/>
                      <a:pt x="144209" y="117358"/>
                    </a:cubicBezTo>
                    <a:cubicBezTo>
                      <a:pt x="140189" y="117358"/>
                      <a:pt x="136160" y="119024"/>
                      <a:pt x="133607" y="122244"/>
                    </a:cubicBezTo>
                    <a:cubicBezTo>
                      <a:pt x="130512" y="118520"/>
                      <a:pt x="125759" y="116567"/>
                      <a:pt x="121044" y="116567"/>
                    </a:cubicBezTo>
                    <a:cubicBezTo>
                      <a:pt x="115557" y="116567"/>
                      <a:pt x="109976" y="119186"/>
                      <a:pt x="107118" y="124273"/>
                    </a:cubicBezTo>
                    <a:cubicBezTo>
                      <a:pt x="106223" y="123044"/>
                      <a:pt x="105156" y="122015"/>
                      <a:pt x="104061" y="121053"/>
                    </a:cubicBezTo>
                    <a:lnTo>
                      <a:pt x="104061" y="82267"/>
                    </a:lnTo>
                    <a:lnTo>
                      <a:pt x="121244" y="82267"/>
                    </a:lnTo>
                    <a:lnTo>
                      <a:pt x="121072" y="39319"/>
                    </a:lnTo>
                    <a:lnTo>
                      <a:pt x="104061" y="39319"/>
                    </a:lnTo>
                    <a:lnTo>
                      <a:pt x="104061" y="24794"/>
                    </a:lnTo>
                    <a:cubicBezTo>
                      <a:pt x="104061" y="15297"/>
                      <a:pt x="96650" y="10344"/>
                      <a:pt x="89363" y="10344"/>
                    </a:cubicBezTo>
                    <a:cubicBezTo>
                      <a:pt x="82058" y="10344"/>
                      <a:pt x="74647" y="15297"/>
                      <a:pt x="74647" y="24794"/>
                    </a:cubicBezTo>
                    <a:lnTo>
                      <a:pt x="74647" y="38786"/>
                    </a:lnTo>
                    <a:cubicBezTo>
                      <a:pt x="52273" y="36262"/>
                      <a:pt x="33299" y="24536"/>
                      <a:pt x="18174" y="3791"/>
                    </a:cubicBezTo>
                    <a:lnTo>
                      <a:pt x="15421" y="0"/>
                    </a:lnTo>
                    <a:lnTo>
                      <a:pt x="13087" y="4058"/>
                    </a:lnTo>
                    <a:cubicBezTo>
                      <a:pt x="4381" y="19183"/>
                      <a:pt x="0" y="35728"/>
                      <a:pt x="0" y="53311"/>
                    </a:cubicBezTo>
                    <a:cubicBezTo>
                      <a:pt x="0" y="72761"/>
                      <a:pt x="5010" y="89907"/>
                      <a:pt x="15783" y="107194"/>
                    </a:cubicBezTo>
                    <a:lnTo>
                      <a:pt x="17812" y="110481"/>
                    </a:lnTo>
                    <a:lnTo>
                      <a:pt x="20536" y="107690"/>
                    </a:lnTo>
                    <a:cubicBezTo>
                      <a:pt x="35728" y="92002"/>
                      <a:pt x="52311" y="84191"/>
                      <a:pt x="74647" y="82591"/>
                    </a:cubicBezTo>
                    <a:lnTo>
                      <a:pt x="74647" y="121053"/>
                    </a:lnTo>
                    <a:cubicBezTo>
                      <a:pt x="73552" y="122015"/>
                      <a:pt x="72485" y="123044"/>
                      <a:pt x="71590" y="124273"/>
                    </a:cubicBezTo>
                    <a:cubicBezTo>
                      <a:pt x="68723" y="119186"/>
                      <a:pt x="63179" y="116567"/>
                      <a:pt x="57655" y="116567"/>
                    </a:cubicBezTo>
                    <a:cubicBezTo>
                      <a:pt x="52940" y="116567"/>
                      <a:pt x="48187" y="118520"/>
                      <a:pt x="45101" y="122244"/>
                    </a:cubicBezTo>
                    <a:cubicBezTo>
                      <a:pt x="42539" y="119024"/>
                      <a:pt x="38519" y="117358"/>
                      <a:pt x="34490" y="117358"/>
                    </a:cubicBezTo>
                    <a:cubicBezTo>
                      <a:pt x="27918" y="117358"/>
                      <a:pt x="21203" y="121815"/>
                      <a:pt x="21203" y="130388"/>
                    </a:cubicBezTo>
                    <a:lnTo>
                      <a:pt x="21203" y="147809"/>
                    </a:lnTo>
                    <a:lnTo>
                      <a:pt x="18240" y="147809"/>
                    </a:lnTo>
                    <a:cubicBezTo>
                      <a:pt x="16583" y="147809"/>
                      <a:pt x="15221" y="149133"/>
                      <a:pt x="15221" y="150828"/>
                    </a:cubicBezTo>
                    <a:lnTo>
                      <a:pt x="15221" y="180042"/>
                    </a:lnTo>
                    <a:cubicBezTo>
                      <a:pt x="15221" y="181708"/>
                      <a:pt x="16583" y="183032"/>
                      <a:pt x="18240" y="183032"/>
                    </a:cubicBezTo>
                    <a:lnTo>
                      <a:pt x="21203" y="183032"/>
                    </a:lnTo>
                    <a:lnTo>
                      <a:pt x="21203" y="196101"/>
                    </a:lnTo>
                    <a:lnTo>
                      <a:pt x="20469" y="195263"/>
                    </a:lnTo>
                    <a:cubicBezTo>
                      <a:pt x="19603" y="194367"/>
                      <a:pt x="18279" y="194072"/>
                      <a:pt x="17116" y="194501"/>
                    </a:cubicBezTo>
                    <a:cubicBezTo>
                      <a:pt x="15983" y="194967"/>
                      <a:pt x="15221" y="196101"/>
                      <a:pt x="15221" y="197329"/>
                    </a:cubicBezTo>
                    <a:lnTo>
                      <a:pt x="15221" y="241297"/>
                    </a:lnTo>
                    <a:cubicBezTo>
                      <a:pt x="15221" y="242059"/>
                      <a:pt x="15488" y="242792"/>
                      <a:pt x="16012" y="243354"/>
                    </a:cubicBezTo>
                    <a:lnTo>
                      <a:pt x="21203" y="248907"/>
                    </a:lnTo>
                    <a:lnTo>
                      <a:pt x="21203" y="341471"/>
                    </a:lnTo>
                    <a:lnTo>
                      <a:pt x="16012" y="347024"/>
                    </a:lnTo>
                    <a:cubicBezTo>
                      <a:pt x="15488" y="347586"/>
                      <a:pt x="15221" y="348320"/>
                      <a:pt x="15221" y="349082"/>
                    </a:cubicBezTo>
                    <a:lnTo>
                      <a:pt x="15221" y="393049"/>
                    </a:lnTo>
                    <a:cubicBezTo>
                      <a:pt x="15221" y="394278"/>
                      <a:pt x="15983" y="395411"/>
                      <a:pt x="17116" y="395878"/>
                    </a:cubicBezTo>
                    <a:cubicBezTo>
                      <a:pt x="17478" y="396011"/>
                      <a:pt x="17879" y="396078"/>
                      <a:pt x="18240" y="396078"/>
                    </a:cubicBezTo>
                    <a:cubicBezTo>
                      <a:pt x="19069" y="396078"/>
                      <a:pt x="19869" y="395745"/>
                      <a:pt x="20469" y="395116"/>
                    </a:cubicBezTo>
                    <a:lnTo>
                      <a:pt x="21203" y="394316"/>
                    </a:lnTo>
                    <a:lnTo>
                      <a:pt x="21203" y="408203"/>
                    </a:lnTo>
                    <a:lnTo>
                      <a:pt x="18240" y="408203"/>
                    </a:lnTo>
                    <a:cubicBezTo>
                      <a:pt x="16583" y="408203"/>
                      <a:pt x="15221" y="409575"/>
                      <a:pt x="15221" y="411232"/>
                    </a:cubicBezTo>
                    <a:lnTo>
                      <a:pt x="15221" y="440446"/>
                    </a:lnTo>
                    <a:cubicBezTo>
                      <a:pt x="15221" y="442112"/>
                      <a:pt x="16583" y="443475"/>
                      <a:pt x="18240" y="443475"/>
                    </a:cubicBezTo>
                    <a:lnTo>
                      <a:pt x="21203" y="443475"/>
                    </a:lnTo>
                    <a:lnTo>
                      <a:pt x="21203" y="460553"/>
                    </a:lnTo>
                    <a:cubicBezTo>
                      <a:pt x="21203" y="469125"/>
                      <a:pt x="27918" y="473612"/>
                      <a:pt x="34490" y="473612"/>
                    </a:cubicBezTo>
                    <a:cubicBezTo>
                      <a:pt x="38519" y="473612"/>
                      <a:pt x="42539" y="471954"/>
                      <a:pt x="45101" y="468697"/>
                    </a:cubicBezTo>
                    <a:cubicBezTo>
                      <a:pt x="48187" y="472450"/>
                      <a:pt x="52940" y="474383"/>
                      <a:pt x="57655" y="474383"/>
                    </a:cubicBezTo>
                    <a:cubicBezTo>
                      <a:pt x="63179" y="474383"/>
                      <a:pt x="68723" y="471754"/>
                      <a:pt x="71590" y="466706"/>
                    </a:cubicBezTo>
                    <a:cubicBezTo>
                      <a:pt x="72485" y="467935"/>
                      <a:pt x="73552" y="468935"/>
                      <a:pt x="74647" y="469925"/>
                    </a:cubicBezTo>
                    <a:lnTo>
                      <a:pt x="74647" y="518484"/>
                    </a:lnTo>
                    <a:cubicBezTo>
                      <a:pt x="74647" y="527990"/>
                      <a:pt x="82058" y="532943"/>
                      <a:pt x="89363" y="532943"/>
                    </a:cubicBezTo>
                    <a:cubicBezTo>
                      <a:pt x="96650" y="532943"/>
                      <a:pt x="104061" y="527990"/>
                      <a:pt x="104061" y="518484"/>
                    </a:cubicBezTo>
                    <a:lnTo>
                      <a:pt x="104061" y="469925"/>
                    </a:lnTo>
                    <a:cubicBezTo>
                      <a:pt x="105156" y="468963"/>
                      <a:pt x="106223" y="467935"/>
                      <a:pt x="107118" y="466706"/>
                    </a:cubicBezTo>
                    <a:cubicBezTo>
                      <a:pt x="109976" y="471754"/>
                      <a:pt x="115557" y="474383"/>
                      <a:pt x="121044" y="474383"/>
                    </a:cubicBezTo>
                    <a:cubicBezTo>
                      <a:pt x="125759" y="474383"/>
                      <a:pt x="130512" y="472450"/>
                      <a:pt x="133607" y="468697"/>
                    </a:cubicBezTo>
                    <a:cubicBezTo>
                      <a:pt x="136160" y="471954"/>
                      <a:pt x="140189" y="473612"/>
                      <a:pt x="144209" y="473612"/>
                    </a:cubicBezTo>
                    <a:cubicBezTo>
                      <a:pt x="150790" y="473612"/>
                      <a:pt x="157467" y="469125"/>
                      <a:pt x="157467" y="460553"/>
                    </a:cubicBezTo>
                    <a:lnTo>
                      <a:pt x="157467" y="443475"/>
                    </a:lnTo>
                    <a:lnTo>
                      <a:pt x="160363" y="443475"/>
                    </a:lnTo>
                    <a:cubicBezTo>
                      <a:pt x="162020" y="443475"/>
                      <a:pt x="163421" y="442112"/>
                      <a:pt x="163421" y="440446"/>
                    </a:cubicBezTo>
                    <a:lnTo>
                      <a:pt x="163421" y="411232"/>
                    </a:lnTo>
                    <a:cubicBezTo>
                      <a:pt x="163421" y="409575"/>
                      <a:pt x="162020" y="408203"/>
                      <a:pt x="160363" y="408203"/>
                    </a:cubicBezTo>
                    <a:lnTo>
                      <a:pt x="157467" y="408203"/>
                    </a:lnTo>
                    <a:lnTo>
                      <a:pt x="157467" y="394411"/>
                    </a:lnTo>
                    <a:lnTo>
                      <a:pt x="158134" y="395116"/>
                    </a:lnTo>
                    <a:cubicBezTo>
                      <a:pt x="158734" y="395745"/>
                      <a:pt x="159525" y="396078"/>
                      <a:pt x="160363" y="396078"/>
                    </a:cubicBezTo>
                    <a:cubicBezTo>
                      <a:pt x="160725" y="396078"/>
                      <a:pt x="161125" y="396011"/>
                      <a:pt x="161487" y="395878"/>
                    </a:cubicBezTo>
                    <a:cubicBezTo>
                      <a:pt x="162620" y="395411"/>
                      <a:pt x="163382" y="394278"/>
                      <a:pt x="163382" y="393049"/>
                    </a:cubicBezTo>
                    <a:lnTo>
                      <a:pt x="163382" y="349815"/>
                    </a:lnTo>
                    <a:cubicBezTo>
                      <a:pt x="163382" y="349044"/>
                      <a:pt x="163116" y="348320"/>
                      <a:pt x="162582" y="347748"/>
                    </a:cubicBezTo>
                    <a:lnTo>
                      <a:pt x="157467" y="342300"/>
                    </a:lnTo>
                    <a:lnTo>
                      <a:pt x="157467" y="248079"/>
                    </a:lnTo>
                    <a:lnTo>
                      <a:pt x="162582" y="242630"/>
                    </a:lnTo>
                    <a:cubicBezTo>
                      <a:pt x="163116" y="242059"/>
                      <a:pt x="163382" y="241335"/>
                      <a:pt x="163382" y="240563"/>
                    </a:cubicBezTo>
                    <a:lnTo>
                      <a:pt x="163382" y="197329"/>
                    </a:lnTo>
                    <a:cubicBezTo>
                      <a:pt x="163382" y="196101"/>
                      <a:pt x="162620" y="194967"/>
                      <a:pt x="161487" y="194529"/>
                    </a:cubicBezTo>
                    <a:cubicBezTo>
                      <a:pt x="160325" y="194072"/>
                      <a:pt x="159001" y="194367"/>
                      <a:pt x="158134" y="195263"/>
                    </a:cubicBezTo>
                    <a:lnTo>
                      <a:pt x="157467" y="195967"/>
                    </a:lnTo>
                    <a:lnTo>
                      <a:pt x="157467" y="183032"/>
                    </a:lnTo>
                    <a:lnTo>
                      <a:pt x="160363" y="183032"/>
                    </a:lnTo>
                    <a:close/>
                    <a:moveTo>
                      <a:pt x="157306" y="205007"/>
                    </a:moveTo>
                    <a:lnTo>
                      <a:pt x="157306" y="239373"/>
                    </a:lnTo>
                    <a:lnTo>
                      <a:pt x="109442" y="290751"/>
                    </a:lnTo>
                    <a:lnTo>
                      <a:pt x="93259" y="273406"/>
                    </a:lnTo>
                    <a:lnTo>
                      <a:pt x="157306" y="205007"/>
                    </a:lnTo>
                    <a:close/>
                    <a:moveTo>
                      <a:pt x="157306" y="351006"/>
                    </a:moveTo>
                    <a:lnTo>
                      <a:pt x="157306" y="385372"/>
                    </a:lnTo>
                    <a:lnTo>
                      <a:pt x="21269" y="240097"/>
                    </a:lnTo>
                    <a:lnTo>
                      <a:pt x="21269" y="205035"/>
                    </a:lnTo>
                    <a:lnTo>
                      <a:pt x="157306" y="351006"/>
                    </a:lnTo>
                    <a:close/>
                    <a:moveTo>
                      <a:pt x="157334" y="437426"/>
                    </a:moveTo>
                    <a:lnTo>
                      <a:pt x="21269" y="437426"/>
                    </a:lnTo>
                    <a:lnTo>
                      <a:pt x="21269" y="414290"/>
                    </a:lnTo>
                    <a:lnTo>
                      <a:pt x="157334" y="414290"/>
                    </a:lnTo>
                    <a:lnTo>
                      <a:pt x="157334" y="437426"/>
                    </a:lnTo>
                    <a:close/>
                    <a:moveTo>
                      <a:pt x="21269" y="385372"/>
                    </a:moveTo>
                    <a:lnTo>
                      <a:pt x="21269" y="350282"/>
                    </a:lnTo>
                    <a:lnTo>
                      <a:pt x="68723" y="299628"/>
                    </a:lnTo>
                    <a:lnTo>
                      <a:pt x="84982" y="317011"/>
                    </a:lnTo>
                    <a:lnTo>
                      <a:pt x="21269" y="385372"/>
                    </a:lnTo>
                    <a:close/>
                    <a:moveTo>
                      <a:pt x="64570" y="295208"/>
                    </a:moveTo>
                    <a:lnTo>
                      <a:pt x="47787" y="313125"/>
                    </a:lnTo>
                    <a:lnTo>
                      <a:pt x="47787" y="277292"/>
                    </a:lnTo>
                    <a:lnTo>
                      <a:pt x="64570" y="295208"/>
                    </a:lnTo>
                    <a:close/>
                    <a:moveTo>
                      <a:pt x="73581" y="408203"/>
                    </a:moveTo>
                    <a:lnTo>
                      <a:pt x="73581" y="338109"/>
                    </a:lnTo>
                    <a:lnTo>
                      <a:pt x="89135" y="321431"/>
                    </a:lnTo>
                    <a:lnTo>
                      <a:pt x="105118" y="338480"/>
                    </a:lnTo>
                    <a:lnTo>
                      <a:pt x="105118" y="408203"/>
                    </a:lnTo>
                    <a:lnTo>
                      <a:pt x="73581" y="408203"/>
                    </a:lnTo>
                    <a:close/>
                    <a:moveTo>
                      <a:pt x="67532" y="344595"/>
                    </a:moveTo>
                    <a:lnTo>
                      <a:pt x="67532" y="408203"/>
                    </a:lnTo>
                    <a:lnTo>
                      <a:pt x="47787" y="408203"/>
                    </a:lnTo>
                    <a:lnTo>
                      <a:pt x="47787" y="365798"/>
                    </a:lnTo>
                    <a:lnTo>
                      <a:pt x="67532" y="344595"/>
                    </a:lnTo>
                    <a:close/>
                    <a:moveTo>
                      <a:pt x="111166" y="408203"/>
                    </a:moveTo>
                    <a:lnTo>
                      <a:pt x="111166" y="344957"/>
                    </a:lnTo>
                    <a:lnTo>
                      <a:pt x="130950" y="366065"/>
                    </a:lnTo>
                    <a:lnTo>
                      <a:pt x="130950" y="408203"/>
                    </a:lnTo>
                    <a:lnTo>
                      <a:pt x="111166" y="408203"/>
                    </a:lnTo>
                    <a:close/>
                    <a:moveTo>
                      <a:pt x="67532" y="183032"/>
                    </a:moveTo>
                    <a:lnTo>
                      <a:pt x="67532" y="245783"/>
                    </a:lnTo>
                    <a:lnTo>
                      <a:pt x="47787" y="224580"/>
                    </a:lnTo>
                    <a:lnTo>
                      <a:pt x="47787" y="183032"/>
                    </a:lnTo>
                    <a:lnTo>
                      <a:pt x="67532" y="183032"/>
                    </a:lnTo>
                    <a:close/>
                    <a:moveTo>
                      <a:pt x="89135" y="268948"/>
                    </a:moveTo>
                    <a:lnTo>
                      <a:pt x="73581" y="252260"/>
                    </a:lnTo>
                    <a:lnTo>
                      <a:pt x="73581" y="183032"/>
                    </a:lnTo>
                    <a:lnTo>
                      <a:pt x="105118" y="183032"/>
                    </a:lnTo>
                    <a:lnTo>
                      <a:pt x="105118" y="251898"/>
                    </a:lnTo>
                    <a:lnTo>
                      <a:pt x="89135" y="268948"/>
                    </a:lnTo>
                    <a:close/>
                    <a:moveTo>
                      <a:pt x="113595" y="295208"/>
                    </a:moveTo>
                    <a:lnTo>
                      <a:pt x="130950" y="276597"/>
                    </a:lnTo>
                    <a:lnTo>
                      <a:pt x="130950" y="313820"/>
                    </a:lnTo>
                    <a:lnTo>
                      <a:pt x="113595" y="295208"/>
                    </a:lnTo>
                    <a:close/>
                    <a:moveTo>
                      <a:pt x="111166" y="245421"/>
                    </a:moveTo>
                    <a:lnTo>
                      <a:pt x="111166" y="183032"/>
                    </a:lnTo>
                    <a:lnTo>
                      <a:pt x="130950" y="183032"/>
                    </a:lnTo>
                    <a:lnTo>
                      <a:pt x="130950" y="224314"/>
                    </a:lnTo>
                    <a:lnTo>
                      <a:pt x="111166" y="245421"/>
                    </a:lnTo>
                    <a:close/>
                    <a:moveTo>
                      <a:pt x="21269" y="153857"/>
                    </a:moveTo>
                    <a:lnTo>
                      <a:pt x="157334" y="153857"/>
                    </a:lnTo>
                    <a:lnTo>
                      <a:pt x="157334" y="176994"/>
                    </a:lnTo>
                    <a:lnTo>
                      <a:pt x="21269" y="176994"/>
                    </a:lnTo>
                    <a:lnTo>
                      <a:pt x="21269" y="153857"/>
                    </a:lnTo>
                    <a:close/>
                    <a:moveTo>
                      <a:pt x="136998" y="130388"/>
                    </a:moveTo>
                    <a:cubicBezTo>
                      <a:pt x="136998" y="124873"/>
                      <a:pt x="141513" y="123406"/>
                      <a:pt x="144209" y="123406"/>
                    </a:cubicBezTo>
                    <a:cubicBezTo>
                      <a:pt x="146895" y="123406"/>
                      <a:pt x="151419" y="124873"/>
                      <a:pt x="151419" y="130388"/>
                    </a:cubicBezTo>
                    <a:lnTo>
                      <a:pt x="151419" y="147809"/>
                    </a:lnTo>
                    <a:lnTo>
                      <a:pt x="136998" y="147809"/>
                    </a:lnTo>
                    <a:lnTo>
                      <a:pt x="136998" y="130388"/>
                    </a:lnTo>
                    <a:close/>
                    <a:moveTo>
                      <a:pt x="111166" y="132245"/>
                    </a:moveTo>
                    <a:cubicBezTo>
                      <a:pt x="111166" y="124673"/>
                      <a:pt x="117386" y="122644"/>
                      <a:pt x="121044" y="122644"/>
                    </a:cubicBezTo>
                    <a:cubicBezTo>
                      <a:pt x="124730" y="122644"/>
                      <a:pt x="130950" y="124673"/>
                      <a:pt x="130950" y="132245"/>
                    </a:cubicBezTo>
                    <a:lnTo>
                      <a:pt x="130950" y="147809"/>
                    </a:lnTo>
                    <a:lnTo>
                      <a:pt x="111166" y="147809"/>
                    </a:lnTo>
                    <a:lnTo>
                      <a:pt x="111166" y="132245"/>
                    </a:lnTo>
                    <a:close/>
                    <a:moveTo>
                      <a:pt x="80724" y="24794"/>
                    </a:moveTo>
                    <a:cubicBezTo>
                      <a:pt x="80724" y="18183"/>
                      <a:pt x="86144" y="16421"/>
                      <a:pt x="89363" y="16421"/>
                    </a:cubicBezTo>
                    <a:cubicBezTo>
                      <a:pt x="92555" y="16421"/>
                      <a:pt x="97974" y="18183"/>
                      <a:pt x="97974" y="24794"/>
                    </a:cubicBezTo>
                    <a:lnTo>
                      <a:pt x="97974" y="39319"/>
                    </a:lnTo>
                    <a:lnTo>
                      <a:pt x="84020" y="39319"/>
                    </a:lnTo>
                    <a:cubicBezTo>
                      <a:pt x="82887" y="39319"/>
                      <a:pt x="81791" y="39291"/>
                      <a:pt x="80724" y="39224"/>
                    </a:cubicBezTo>
                    <a:lnTo>
                      <a:pt x="80724" y="24794"/>
                    </a:lnTo>
                    <a:close/>
                    <a:moveTo>
                      <a:pt x="18936" y="100708"/>
                    </a:moveTo>
                    <a:cubicBezTo>
                      <a:pt x="10030" y="85392"/>
                      <a:pt x="6048" y="70599"/>
                      <a:pt x="6048" y="53311"/>
                    </a:cubicBezTo>
                    <a:cubicBezTo>
                      <a:pt x="6048" y="38357"/>
                      <a:pt x="9439" y="24232"/>
                      <a:pt x="16145" y="11135"/>
                    </a:cubicBezTo>
                    <a:cubicBezTo>
                      <a:pt x="34128" y="33871"/>
                      <a:pt x="56931" y="45368"/>
                      <a:pt x="84020" y="45368"/>
                    </a:cubicBezTo>
                    <a:lnTo>
                      <a:pt x="115024" y="45368"/>
                    </a:lnTo>
                    <a:lnTo>
                      <a:pt x="115157" y="76210"/>
                    </a:lnTo>
                    <a:lnTo>
                      <a:pt x="84020" y="76210"/>
                    </a:lnTo>
                    <a:cubicBezTo>
                      <a:pt x="56426" y="76210"/>
                      <a:pt x="36719" y="83563"/>
                      <a:pt x="18936" y="100708"/>
                    </a:cubicBezTo>
                    <a:moveTo>
                      <a:pt x="80724" y="82334"/>
                    </a:moveTo>
                    <a:cubicBezTo>
                      <a:pt x="81791" y="82296"/>
                      <a:pt x="82887" y="82267"/>
                      <a:pt x="84020" y="82267"/>
                    </a:cubicBezTo>
                    <a:lnTo>
                      <a:pt x="97974" y="82267"/>
                    </a:lnTo>
                    <a:lnTo>
                      <a:pt x="97974" y="117462"/>
                    </a:lnTo>
                    <a:cubicBezTo>
                      <a:pt x="95212" y="116396"/>
                      <a:pt x="92288" y="115834"/>
                      <a:pt x="89363" y="115834"/>
                    </a:cubicBezTo>
                    <a:cubicBezTo>
                      <a:pt x="86411" y="115834"/>
                      <a:pt x="83449" y="116396"/>
                      <a:pt x="80724" y="117462"/>
                    </a:cubicBezTo>
                    <a:lnTo>
                      <a:pt x="80724" y="82334"/>
                    </a:lnTo>
                    <a:close/>
                    <a:moveTo>
                      <a:pt x="89363" y="121882"/>
                    </a:moveTo>
                    <a:cubicBezTo>
                      <a:pt x="96946" y="121882"/>
                      <a:pt x="105118" y="126663"/>
                      <a:pt x="105118" y="137236"/>
                    </a:cubicBezTo>
                    <a:lnTo>
                      <a:pt x="105118" y="147809"/>
                    </a:lnTo>
                    <a:lnTo>
                      <a:pt x="73581" y="147809"/>
                    </a:lnTo>
                    <a:lnTo>
                      <a:pt x="73581" y="137236"/>
                    </a:lnTo>
                    <a:cubicBezTo>
                      <a:pt x="73581" y="126663"/>
                      <a:pt x="81753" y="121882"/>
                      <a:pt x="89363" y="121882"/>
                    </a:cubicBezTo>
                    <a:moveTo>
                      <a:pt x="57655" y="122644"/>
                    </a:moveTo>
                    <a:cubicBezTo>
                      <a:pt x="61313" y="122644"/>
                      <a:pt x="67532" y="124673"/>
                      <a:pt x="67532" y="132245"/>
                    </a:cubicBezTo>
                    <a:lnTo>
                      <a:pt x="67532" y="147809"/>
                    </a:lnTo>
                    <a:lnTo>
                      <a:pt x="47787" y="147809"/>
                    </a:lnTo>
                    <a:lnTo>
                      <a:pt x="47787" y="132245"/>
                    </a:lnTo>
                    <a:cubicBezTo>
                      <a:pt x="47787" y="124673"/>
                      <a:pt x="53969" y="122644"/>
                      <a:pt x="57655" y="122644"/>
                    </a:cubicBezTo>
                    <a:moveTo>
                      <a:pt x="27280" y="130388"/>
                    </a:moveTo>
                    <a:cubicBezTo>
                      <a:pt x="27280" y="124873"/>
                      <a:pt x="31833" y="123406"/>
                      <a:pt x="34490" y="123406"/>
                    </a:cubicBezTo>
                    <a:cubicBezTo>
                      <a:pt x="37186" y="123406"/>
                      <a:pt x="41710" y="124873"/>
                      <a:pt x="41710" y="130388"/>
                    </a:cubicBezTo>
                    <a:lnTo>
                      <a:pt x="41710" y="147809"/>
                    </a:lnTo>
                    <a:lnTo>
                      <a:pt x="27280" y="147809"/>
                    </a:lnTo>
                    <a:lnTo>
                      <a:pt x="27280" y="130388"/>
                    </a:lnTo>
                    <a:close/>
                    <a:moveTo>
                      <a:pt x="27280" y="183032"/>
                    </a:moveTo>
                    <a:lnTo>
                      <a:pt x="41710" y="183032"/>
                    </a:lnTo>
                    <a:lnTo>
                      <a:pt x="41710" y="218065"/>
                    </a:lnTo>
                    <a:lnTo>
                      <a:pt x="27280" y="202606"/>
                    </a:lnTo>
                    <a:lnTo>
                      <a:pt x="27280" y="183032"/>
                    </a:lnTo>
                    <a:close/>
                    <a:moveTo>
                      <a:pt x="27280" y="255394"/>
                    </a:moveTo>
                    <a:lnTo>
                      <a:pt x="41710" y="270815"/>
                    </a:lnTo>
                    <a:lnTo>
                      <a:pt x="41710" y="319602"/>
                    </a:lnTo>
                    <a:lnTo>
                      <a:pt x="27280" y="334985"/>
                    </a:lnTo>
                    <a:lnTo>
                      <a:pt x="27280" y="255394"/>
                    </a:lnTo>
                    <a:close/>
                    <a:moveTo>
                      <a:pt x="27280" y="387801"/>
                    </a:moveTo>
                    <a:lnTo>
                      <a:pt x="41710" y="372313"/>
                    </a:lnTo>
                    <a:lnTo>
                      <a:pt x="41710" y="408203"/>
                    </a:lnTo>
                    <a:lnTo>
                      <a:pt x="27280" y="408203"/>
                    </a:lnTo>
                    <a:lnTo>
                      <a:pt x="27280" y="387801"/>
                    </a:lnTo>
                    <a:close/>
                    <a:moveTo>
                      <a:pt x="41710" y="460553"/>
                    </a:moveTo>
                    <a:cubicBezTo>
                      <a:pt x="41710" y="466068"/>
                      <a:pt x="37186" y="467535"/>
                      <a:pt x="34490" y="467535"/>
                    </a:cubicBezTo>
                    <a:cubicBezTo>
                      <a:pt x="31833" y="467535"/>
                      <a:pt x="27280" y="466068"/>
                      <a:pt x="27280" y="460553"/>
                    </a:cubicBezTo>
                    <a:lnTo>
                      <a:pt x="27280" y="443475"/>
                    </a:lnTo>
                    <a:lnTo>
                      <a:pt x="41710" y="443475"/>
                    </a:lnTo>
                    <a:lnTo>
                      <a:pt x="41710" y="460553"/>
                    </a:lnTo>
                    <a:close/>
                    <a:moveTo>
                      <a:pt x="67532" y="458724"/>
                    </a:moveTo>
                    <a:cubicBezTo>
                      <a:pt x="67532" y="466306"/>
                      <a:pt x="61313" y="468335"/>
                      <a:pt x="57655" y="468335"/>
                    </a:cubicBezTo>
                    <a:cubicBezTo>
                      <a:pt x="53969" y="468335"/>
                      <a:pt x="47787" y="466306"/>
                      <a:pt x="47787" y="458724"/>
                    </a:cubicBezTo>
                    <a:lnTo>
                      <a:pt x="47787" y="443475"/>
                    </a:lnTo>
                    <a:lnTo>
                      <a:pt x="67532" y="443475"/>
                    </a:lnTo>
                    <a:lnTo>
                      <a:pt x="67532" y="458724"/>
                    </a:lnTo>
                    <a:close/>
                    <a:moveTo>
                      <a:pt x="97974" y="518484"/>
                    </a:moveTo>
                    <a:cubicBezTo>
                      <a:pt x="97974" y="525104"/>
                      <a:pt x="92555" y="526894"/>
                      <a:pt x="89363" y="526894"/>
                    </a:cubicBezTo>
                    <a:cubicBezTo>
                      <a:pt x="86144" y="526894"/>
                      <a:pt x="80724" y="525104"/>
                      <a:pt x="80724" y="518484"/>
                    </a:cubicBezTo>
                    <a:lnTo>
                      <a:pt x="80724" y="473488"/>
                    </a:lnTo>
                    <a:cubicBezTo>
                      <a:pt x="83449" y="474583"/>
                      <a:pt x="86411" y="475145"/>
                      <a:pt x="89363" y="475145"/>
                    </a:cubicBezTo>
                    <a:cubicBezTo>
                      <a:pt x="92288" y="475145"/>
                      <a:pt x="95212" y="474583"/>
                      <a:pt x="97974" y="473488"/>
                    </a:cubicBezTo>
                    <a:lnTo>
                      <a:pt x="97974" y="518484"/>
                    </a:lnTo>
                    <a:close/>
                    <a:moveTo>
                      <a:pt x="89363" y="469097"/>
                    </a:moveTo>
                    <a:cubicBezTo>
                      <a:pt x="81753" y="469097"/>
                      <a:pt x="73581" y="464277"/>
                      <a:pt x="73581" y="453742"/>
                    </a:cubicBezTo>
                    <a:lnTo>
                      <a:pt x="73581" y="443475"/>
                    </a:lnTo>
                    <a:lnTo>
                      <a:pt x="105118" y="443475"/>
                    </a:lnTo>
                    <a:lnTo>
                      <a:pt x="105118" y="453742"/>
                    </a:lnTo>
                    <a:cubicBezTo>
                      <a:pt x="105118" y="464277"/>
                      <a:pt x="96946" y="469097"/>
                      <a:pt x="89363" y="469097"/>
                    </a:cubicBezTo>
                    <a:moveTo>
                      <a:pt x="121044" y="468335"/>
                    </a:moveTo>
                    <a:cubicBezTo>
                      <a:pt x="117386" y="468335"/>
                      <a:pt x="111166" y="466306"/>
                      <a:pt x="111166" y="458724"/>
                    </a:cubicBezTo>
                    <a:lnTo>
                      <a:pt x="111166" y="443475"/>
                    </a:lnTo>
                    <a:lnTo>
                      <a:pt x="130950" y="443475"/>
                    </a:lnTo>
                    <a:lnTo>
                      <a:pt x="130950" y="458724"/>
                    </a:lnTo>
                    <a:cubicBezTo>
                      <a:pt x="130950" y="466306"/>
                      <a:pt x="124730" y="468335"/>
                      <a:pt x="121044" y="468335"/>
                    </a:cubicBezTo>
                    <a:moveTo>
                      <a:pt x="151419" y="460553"/>
                    </a:moveTo>
                    <a:cubicBezTo>
                      <a:pt x="151419" y="466068"/>
                      <a:pt x="146895" y="467535"/>
                      <a:pt x="144209" y="467535"/>
                    </a:cubicBezTo>
                    <a:cubicBezTo>
                      <a:pt x="141513" y="467535"/>
                      <a:pt x="136998" y="466068"/>
                      <a:pt x="136998" y="460553"/>
                    </a:cubicBezTo>
                    <a:lnTo>
                      <a:pt x="136998" y="443475"/>
                    </a:lnTo>
                    <a:lnTo>
                      <a:pt x="151419" y="443475"/>
                    </a:lnTo>
                    <a:lnTo>
                      <a:pt x="151419" y="460553"/>
                    </a:lnTo>
                    <a:close/>
                    <a:moveTo>
                      <a:pt x="151419" y="408203"/>
                    </a:moveTo>
                    <a:lnTo>
                      <a:pt x="136998" y="408203"/>
                    </a:lnTo>
                    <a:lnTo>
                      <a:pt x="136998" y="372542"/>
                    </a:lnTo>
                    <a:lnTo>
                      <a:pt x="151419" y="387934"/>
                    </a:lnTo>
                    <a:lnTo>
                      <a:pt x="151419" y="408203"/>
                    </a:lnTo>
                    <a:close/>
                    <a:moveTo>
                      <a:pt x="151419" y="335785"/>
                    </a:moveTo>
                    <a:lnTo>
                      <a:pt x="136998" y="320297"/>
                    </a:lnTo>
                    <a:lnTo>
                      <a:pt x="136998" y="270081"/>
                    </a:lnTo>
                    <a:lnTo>
                      <a:pt x="151419" y="254594"/>
                    </a:lnTo>
                    <a:lnTo>
                      <a:pt x="151419" y="335785"/>
                    </a:lnTo>
                    <a:close/>
                    <a:moveTo>
                      <a:pt x="151419" y="202444"/>
                    </a:moveTo>
                    <a:lnTo>
                      <a:pt x="136998" y="217865"/>
                    </a:lnTo>
                    <a:lnTo>
                      <a:pt x="136998" y="183032"/>
                    </a:lnTo>
                    <a:lnTo>
                      <a:pt x="151419" y="183032"/>
                    </a:lnTo>
                    <a:lnTo>
                      <a:pt x="151419" y="202444"/>
                    </a:lnTo>
                    <a:close/>
                  </a:path>
                </a:pathLst>
              </a:custGeom>
              <a:solidFill>
                <a:srgbClr val="12120D"/>
              </a:solidFill>
              <a:ln w="9525" cap="flat">
                <a:noFill/>
                <a:prstDash val="solid"/>
                <a:miter/>
              </a:ln>
            </p:spPr>
            <p:txBody>
              <a:bodyPr/>
              <a:lstStyle/>
              <a:p>
                <a:endParaRPr lang="en-US"/>
              </a:p>
            </p:txBody>
          </p:sp>
          <p:sp>
            <p:nvSpPr>
              <p:cNvPr id="73" name="Freihandform: Form 72">
                <a:extLst>
                  <a:ext uri="{FF2B5EF4-FFF2-40B4-BE49-F238E27FC236}">
                    <a16:creationId xmlns:a16="http://schemas.microsoft.com/office/drawing/2014/main" id="{1A99DB9B-0D55-AA3E-9203-AD35DE87D42B}"/>
                  </a:ext>
                </a:extLst>
              </p:cNvPr>
              <p:cNvSpPr/>
              <p:nvPr/>
            </p:nvSpPr>
            <p:spPr>
              <a:xfrm>
                <a:off x="11381329" y="3467357"/>
                <a:ext cx="496481" cy="625535"/>
              </a:xfrm>
              <a:custGeom>
                <a:avLst/>
                <a:gdLst>
                  <a:gd name="csX0" fmla="*/ 248241 w 496481"/>
                  <a:gd name="csY0" fmla="*/ 625535 h 625535"/>
                  <a:gd name="csX1" fmla="*/ 247079 w 496481"/>
                  <a:gd name="csY1" fmla="*/ 625135 h 625535"/>
                  <a:gd name="csX2" fmla="*/ 47758 w 496481"/>
                  <a:gd name="csY2" fmla="*/ 472945 h 625535"/>
                  <a:gd name="csX3" fmla="*/ 0 w 496481"/>
                  <a:gd name="csY3" fmla="*/ 246440 h 625535"/>
                  <a:gd name="csX4" fmla="*/ 0 w 496481"/>
                  <a:gd name="csY4" fmla="*/ 0 h 625535"/>
                  <a:gd name="csX5" fmla="*/ 496481 w 496481"/>
                  <a:gd name="csY5" fmla="*/ 0 h 625535"/>
                  <a:gd name="csX6" fmla="*/ 496481 w 496481"/>
                  <a:gd name="csY6" fmla="*/ 246440 h 625535"/>
                  <a:gd name="csX7" fmla="*/ 448646 w 496481"/>
                  <a:gd name="csY7" fmla="*/ 472945 h 625535"/>
                  <a:gd name="csX8" fmla="*/ 249364 w 496481"/>
                  <a:gd name="csY8" fmla="*/ 625135 h 625535"/>
                  <a:gd name="csX9" fmla="*/ 248241 w 496481"/>
                  <a:gd name="csY9" fmla="*/ 625535 h 625535"/>
                  <a:gd name="csX10" fmla="*/ 7144 w 496481"/>
                  <a:gd name="csY10" fmla="*/ 7144 h 625535"/>
                  <a:gd name="csX11" fmla="*/ 7144 w 496481"/>
                  <a:gd name="csY11" fmla="*/ 246440 h 625535"/>
                  <a:gd name="csX12" fmla="*/ 54007 w 496481"/>
                  <a:gd name="csY12" fmla="*/ 469459 h 625535"/>
                  <a:gd name="csX13" fmla="*/ 248241 w 496481"/>
                  <a:gd name="csY13" fmla="*/ 617992 h 625535"/>
                  <a:gd name="csX14" fmla="*/ 442436 w 496481"/>
                  <a:gd name="csY14" fmla="*/ 469459 h 625535"/>
                  <a:gd name="csX15" fmla="*/ 489328 w 496481"/>
                  <a:gd name="csY15" fmla="*/ 246440 h 625535"/>
                  <a:gd name="csX16" fmla="*/ 489328 w 496481"/>
                  <a:gd name="csY16" fmla="*/ 7144 h 625535"/>
                  <a:gd name="csX17" fmla="*/ 7144 w 496481"/>
                  <a:gd name="csY17" fmla="*/ 7144 h 6255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96481" h="625535">
                    <a:moveTo>
                      <a:pt x="248241" y="625535"/>
                    </a:moveTo>
                    <a:lnTo>
                      <a:pt x="247079" y="625135"/>
                    </a:lnTo>
                    <a:cubicBezTo>
                      <a:pt x="152419" y="593131"/>
                      <a:pt x="87211" y="543306"/>
                      <a:pt x="47758" y="472945"/>
                    </a:cubicBezTo>
                    <a:cubicBezTo>
                      <a:pt x="15183" y="414747"/>
                      <a:pt x="0" y="342757"/>
                      <a:pt x="0" y="246440"/>
                    </a:cubicBezTo>
                    <a:lnTo>
                      <a:pt x="0" y="0"/>
                    </a:lnTo>
                    <a:lnTo>
                      <a:pt x="496481" y="0"/>
                    </a:lnTo>
                    <a:lnTo>
                      <a:pt x="496481" y="246440"/>
                    </a:lnTo>
                    <a:cubicBezTo>
                      <a:pt x="496481" y="342757"/>
                      <a:pt x="481251" y="414747"/>
                      <a:pt x="448646" y="472945"/>
                    </a:cubicBezTo>
                    <a:cubicBezTo>
                      <a:pt x="409232" y="543306"/>
                      <a:pt x="344053" y="593131"/>
                      <a:pt x="249364" y="625135"/>
                    </a:cubicBezTo>
                    <a:lnTo>
                      <a:pt x="248241" y="625535"/>
                    </a:lnTo>
                    <a:close/>
                    <a:moveTo>
                      <a:pt x="7144" y="7144"/>
                    </a:moveTo>
                    <a:lnTo>
                      <a:pt x="7144" y="246440"/>
                    </a:lnTo>
                    <a:cubicBezTo>
                      <a:pt x="7144" y="341528"/>
                      <a:pt x="22031" y="412356"/>
                      <a:pt x="54007" y="469459"/>
                    </a:cubicBezTo>
                    <a:cubicBezTo>
                      <a:pt x="92393" y="537953"/>
                      <a:pt x="155905" y="586550"/>
                      <a:pt x="248241" y="617992"/>
                    </a:cubicBezTo>
                    <a:cubicBezTo>
                      <a:pt x="340538" y="586550"/>
                      <a:pt x="404079" y="537953"/>
                      <a:pt x="442436" y="469459"/>
                    </a:cubicBezTo>
                    <a:cubicBezTo>
                      <a:pt x="474412" y="412356"/>
                      <a:pt x="489328" y="341500"/>
                      <a:pt x="489328" y="246440"/>
                    </a:cubicBezTo>
                    <a:lnTo>
                      <a:pt x="489328" y="7144"/>
                    </a:lnTo>
                    <a:lnTo>
                      <a:pt x="7144" y="7144"/>
                    </a:lnTo>
                    <a:close/>
                  </a:path>
                </a:pathLst>
              </a:custGeom>
              <a:solidFill>
                <a:srgbClr val="12120D"/>
              </a:solidFill>
              <a:ln w="9525" cap="flat">
                <a:noFill/>
                <a:prstDash val="solid"/>
                <a:miter/>
              </a:ln>
            </p:spPr>
            <p:txBody>
              <a:bodyPr/>
              <a:lstStyle/>
              <a:p>
                <a:endParaRPr lang="en-US"/>
              </a:p>
            </p:txBody>
          </p:sp>
        </p:grpSp>
        <p:sp>
          <p:nvSpPr>
            <p:cNvPr id="13" name="Freihandform: Form 12">
              <a:extLst>
                <a:ext uri="{FF2B5EF4-FFF2-40B4-BE49-F238E27FC236}">
                  <a16:creationId xmlns:a16="http://schemas.microsoft.com/office/drawing/2014/main" id="{9FBEF5E4-024D-D8DA-EA83-225AF6CDA4C7}"/>
                </a:ext>
              </a:extLst>
            </p:cNvPr>
            <p:cNvSpPr/>
            <p:nvPr/>
          </p:nvSpPr>
          <p:spPr>
            <a:xfrm>
              <a:off x="8182705" y="3467222"/>
              <a:ext cx="141989" cy="138626"/>
            </a:xfrm>
            <a:custGeom>
              <a:avLst/>
              <a:gdLst>
                <a:gd name="csX0" fmla="*/ 81201 w 141989"/>
                <a:gd name="csY0" fmla="*/ 0 h 138626"/>
                <a:gd name="csX1" fmla="*/ 43148 w 141989"/>
                <a:gd name="csY1" fmla="*/ 47720 h 138626"/>
                <a:gd name="csX2" fmla="*/ 42777 w 141989"/>
                <a:gd name="csY2" fmla="*/ 47720 h 138626"/>
                <a:gd name="csX3" fmla="*/ 42777 w 141989"/>
                <a:gd name="csY3" fmla="*/ 0 h 138626"/>
                <a:gd name="csX4" fmla="*/ 0 w 141989"/>
                <a:gd name="csY4" fmla="*/ 0 h 138626"/>
                <a:gd name="csX5" fmla="*/ 0 w 141989"/>
                <a:gd name="csY5" fmla="*/ 138627 h 138626"/>
                <a:gd name="csX6" fmla="*/ 42777 w 141989"/>
                <a:gd name="csY6" fmla="*/ 138627 h 138626"/>
                <a:gd name="csX7" fmla="*/ 42777 w 141989"/>
                <a:gd name="csY7" fmla="*/ 97688 h 138626"/>
                <a:gd name="csX8" fmla="*/ 54607 w 141989"/>
                <a:gd name="csY8" fmla="*/ 84658 h 138626"/>
                <a:gd name="csX9" fmla="*/ 88783 w 141989"/>
                <a:gd name="csY9" fmla="*/ 138627 h 138626"/>
                <a:gd name="csX10" fmla="*/ 141989 w 141989"/>
                <a:gd name="csY10" fmla="*/ 138627 h 138626"/>
                <a:gd name="csX11" fmla="*/ 83525 w 141989"/>
                <a:gd name="csY11" fmla="*/ 54178 h 138626"/>
                <a:gd name="csX12" fmla="*/ 133807 w 141989"/>
                <a:gd name="csY12" fmla="*/ 0 h 138626"/>
                <a:gd name="csX13" fmla="*/ 81201 w 141989"/>
                <a:gd name="csY13" fmla="*/ 0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1989" h="138626">
                  <a:moveTo>
                    <a:pt x="81201" y="0"/>
                  </a:moveTo>
                  <a:lnTo>
                    <a:pt x="43148" y="47720"/>
                  </a:lnTo>
                  <a:lnTo>
                    <a:pt x="42777" y="47720"/>
                  </a:lnTo>
                  <a:lnTo>
                    <a:pt x="42777" y="0"/>
                  </a:lnTo>
                  <a:lnTo>
                    <a:pt x="0" y="0"/>
                  </a:lnTo>
                  <a:lnTo>
                    <a:pt x="0" y="138627"/>
                  </a:lnTo>
                  <a:lnTo>
                    <a:pt x="42777" y="138627"/>
                  </a:lnTo>
                  <a:lnTo>
                    <a:pt x="42777" y="97688"/>
                  </a:lnTo>
                  <a:lnTo>
                    <a:pt x="54607" y="84658"/>
                  </a:lnTo>
                  <a:lnTo>
                    <a:pt x="88783" y="138627"/>
                  </a:lnTo>
                  <a:lnTo>
                    <a:pt x="141989" y="138627"/>
                  </a:lnTo>
                  <a:lnTo>
                    <a:pt x="83525" y="54178"/>
                  </a:lnTo>
                  <a:lnTo>
                    <a:pt x="133807" y="0"/>
                  </a:lnTo>
                  <a:lnTo>
                    <a:pt x="81201" y="0"/>
                  </a:lnTo>
                  <a:close/>
                </a:path>
              </a:pathLst>
            </a:custGeom>
            <a:solidFill>
              <a:srgbClr val="12120D"/>
            </a:solidFill>
            <a:ln w="9525" cap="flat">
              <a:noFill/>
              <a:prstDash val="solid"/>
              <a:miter/>
            </a:ln>
          </p:spPr>
          <p:txBody>
            <a:bodyPr/>
            <a:lstStyle/>
            <a:p>
              <a:endParaRPr lang="en-US"/>
            </a:p>
          </p:txBody>
        </p:sp>
        <p:grpSp>
          <p:nvGrpSpPr>
            <p:cNvPr id="14" name="Grafik 45">
              <a:extLst>
                <a:ext uri="{FF2B5EF4-FFF2-40B4-BE49-F238E27FC236}">
                  <a16:creationId xmlns:a16="http://schemas.microsoft.com/office/drawing/2014/main" id="{453761E3-FDEA-4550-4AEF-ACF773211C5D}"/>
                </a:ext>
              </a:extLst>
            </p:cNvPr>
            <p:cNvGrpSpPr/>
            <p:nvPr/>
          </p:nvGrpSpPr>
          <p:grpSpPr>
            <a:xfrm>
              <a:off x="8168963" y="3463922"/>
              <a:ext cx="2961929" cy="568790"/>
              <a:chOff x="8168963" y="3463922"/>
              <a:chExt cx="2961929" cy="568790"/>
            </a:xfrm>
            <a:solidFill>
              <a:srgbClr val="12120D"/>
            </a:solidFill>
          </p:grpSpPr>
          <p:sp>
            <p:nvSpPr>
              <p:cNvPr id="15" name="Freihandform: Form 14">
                <a:extLst>
                  <a:ext uri="{FF2B5EF4-FFF2-40B4-BE49-F238E27FC236}">
                    <a16:creationId xmlns:a16="http://schemas.microsoft.com/office/drawing/2014/main" id="{9496B27F-6189-CCF3-1E8C-4045D009EFFA}"/>
                  </a:ext>
                </a:extLst>
              </p:cNvPr>
              <p:cNvSpPr/>
              <p:nvPr/>
            </p:nvSpPr>
            <p:spPr>
              <a:xfrm>
                <a:off x="8327768" y="3502579"/>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24 w 108918"/>
                  <a:gd name="csY18" fmla="*/ 73781 h 105784"/>
                  <a:gd name="csX19" fmla="*/ 51254 w 108918"/>
                  <a:gd name="csY19" fmla="*/ 8304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088"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13" y="60350"/>
                      <a:pt x="57464" y="61713"/>
                      <a:pt x="52216" y="62875"/>
                    </a:cubicBezTo>
                    <a:cubicBezTo>
                      <a:pt x="43672" y="64808"/>
                      <a:pt x="39224" y="66970"/>
                      <a:pt x="39224" y="73781"/>
                    </a:cubicBezTo>
                    <a:cubicBezTo>
                      <a:pt x="39224" y="78400"/>
                      <a:pt x="44234" y="83048"/>
                      <a:pt x="51254" y="83048"/>
                    </a:cubicBezTo>
                    <a:cubicBezTo>
                      <a:pt x="59988" y="8304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16" name="Freihandform: Form 15">
                <a:extLst>
                  <a:ext uri="{FF2B5EF4-FFF2-40B4-BE49-F238E27FC236}">
                    <a16:creationId xmlns:a16="http://schemas.microsoft.com/office/drawing/2014/main" id="{A10CDCFC-BE9B-A878-E0DA-76598CCBC32A}"/>
                  </a:ext>
                </a:extLst>
              </p:cNvPr>
              <p:cNvSpPr/>
              <p:nvPr/>
            </p:nvSpPr>
            <p:spPr>
              <a:xfrm>
                <a:off x="8453942"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17" name="Freihandform: Form 16">
                <a:extLst>
                  <a:ext uri="{FF2B5EF4-FFF2-40B4-BE49-F238E27FC236}">
                    <a16:creationId xmlns:a16="http://schemas.microsoft.com/office/drawing/2014/main" id="{7F0DBFB3-6F99-F1F2-E0B6-41893FD98481}"/>
                  </a:ext>
                </a:extLst>
              </p:cNvPr>
              <p:cNvSpPr/>
              <p:nvPr/>
            </p:nvSpPr>
            <p:spPr>
              <a:xfrm>
                <a:off x="8571410" y="3474397"/>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18" name="Freihandform: Form 17">
                <a:extLst>
                  <a:ext uri="{FF2B5EF4-FFF2-40B4-BE49-F238E27FC236}">
                    <a16:creationId xmlns:a16="http://schemas.microsoft.com/office/drawing/2014/main" id="{6412D848-286A-8CAB-0EC5-1418C14C6529}"/>
                  </a:ext>
                </a:extLst>
              </p:cNvPr>
              <p:cNvSpPr/>
              <p:nvPr/>
            </p:nvSpPr>
            <p:spPr>
              <a:xfrm>
                <a:off x="8657580" y="3502561"/>
                <a:ext cx="109880" cy="105794"/>
              </a:xfrm>
              <a:custGeom>
                <a:avLst/>
                <a:gdLst>
                  <a:gd name="csX0" fmla="*/ 54940 w 109880"/>
                  <a:gd name="csY0" fmla="*/ 105794 h 105794"/>
                  <a:gd name="csX1" fmla="*/ 0 w 109880"/>
                  <a:gd name="csY1" fmla="*/ 52816 h 105794"/>
                  <a:gd name="csX2" fmla="*/ 54940 w 109880"/>
                  <a:gd name="csY2" fmla="*/ 0 h 105794"/>
                  <a:gd name="csX3" fmla="*/ 109880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38 h 105794"/>
                  <a:gd name="csX8" fmla="*/ 71428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0" y="24860"/>
                      <a:pt x="109880" y="52816"/>
                    </a:cubicBezTo>
                    <a:cubicBezTo>
                      <a:pt x="109880" y="80772"/>
                      <a:pt x="92793" y="105794"/>
                      <a:pt x="54940" y="105794"/>
                    </a:cubicBezTo>
                    <a:moveTo>
                      <a:pt x="54940" y="27956"/>
                    </a:moveTo>
                    <a:cubicBezTo>
                      <a:pt x="40386" y="27956"/>
                      <a:pt x="38452" y="42110"/>
                      <a:pt x="38452" y="52816"/>
                    </a:cubicBezTo>
                    <a:cubicBezTo>
                      <a:pt x="38452" y="63484"/>
                      <a:pt x="40386" y="77838"/>
                      <a:pt x="54940" y="77838"/>
                    </a:cubicBezTo>
                    <a:cubicBezTo>
                      <a:pt x="69494" y="77838"/>
                      <a:pt x="71428" y="63484"/>
                      <a:pt x="71428" y="52816"/>
                    </a:cubicBezTo>
                    <a:cubicBezTo>
                      <a:pt x="71428" y="42110"/>
                      <a:pt x="69494" y="27956"/>
                      <a:pt x="54940" y="27956"/>
                    </a:cubicBezTo>
                  </a:path>
                </a:pathLst>
              </a:custGeom>
              <a:solidFill>
                <a:srgbClr val="12120D"/>
              </a:solidFill>
              <a:ln w="9525" cap="flat">
                <a:noFill/>
                <a:prstDash val="solid"/>
                <a:miter/>
              </a:ln>
            </p:spPr>
            <p:txBody>
              <a:bodyPr/>
              <a:lstStyle/>
              <a:p>
                <a:endParaRPr lang="en-US"/>
              </a:p>
            </p:txBody>
          </p:sp>
          <p:sp>
            <p:nvSpPr>
              <p:cNvPr id="19" name="Freihandform: Form 18">
                <a:extLst>
                  <a:ext uri="{FF2B5EF4-FFF2-40B4-BE49-F238E27FC236}">
                    <a16:creationId xmlns:a16="http://schemas.microsoft.com/office/drawing/2014/main" id="{5708B8AC-0EF7-8575-A9E7-5A266B26C572}"/>
                  </a:ext>
                </a:extLst>
              </p:cNvPr>
              <p:cNvSpPr/>
              <p:nvPr/>
            </p:nvSpPr>
            <p:spPr>
              <a:xfrm>
                <a:off x="8784922"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20" name="Freihandform: Form 19">
                <a:extLst>
                  <a:ext uri="{FF2B5EF4-FFF2-40B4-BE49-F238E27FC236}">
                    <a16:creationId xmlns:a16="http://schemas.microsoft.com/office/drawing/2014/main" id="{970F1D1B-CC2E-654B-E789-24755F86BC26}"/>
                  </a:ext>
                </a:extLst>
              </p:cNvPr>
              <p:cNvSpPr/>
              <p:nvPr/>
            </p:nvSpPr>
            <p:spPr>
              <a:xfrm>
                <a:off x="8954586" y="3463929"/>
                <a:ext cx="125034" cy="145237"/>
              </a:xfrm>
              <a:custGeom>
                <a:avLst/>
                <a:gdLst>
                  <a:gd name="csX0" fmla="*/ 42710 w 125034"/>
                  <a:gd name="csY0" fmla="*/ 95317 h 145237"/>
                  <a:gd name="csX1" fmla="*/ 44272 w 125034"/>
                  <a:gd name="csY1" fmla="*/ 104461 h 145237"/>
                  <a:gd name="csX2" fmla="*/ 64646 w 125034"/>
                  <a:gd name="csY2" fmla="*/ 114557 h 145237"/>
                  <a:gd name="csX3" fmla="*/ 82325 w 125034"/>
                  <a:gd name="csY3" fmla="*/ 101927 h 145237"/>
                  <a:gd name="csX4" fmla="*/ 52416 w 125034"/>
                  <a:gd name="csY4" fmla="*/ 86011 h 145237"/>
                  <a:gd name="csX5" fmla="*/ 5448 w 125034"/>
                  <a:gd name="csY5" fmla="*/ 45825 h 145237"/>
                  <a:gd name="csX6" fmla="*/ 61360 w 125034"/>
                  <a:gd name="csY6" fmla="*/ 0 h 145237"/>
                  <a:gd name="csX7" fmla="*/ 119215 w 125034"/>
                  <a:gd name="csY7" fmla="*/ 45234 h 145237"/>
                  <a:gd name="csX8" fmla="*/ 78800 w 125034"/>
                  <a:gd name="csY8" fmla="*/ 45234 h 145237"/>
                  <a:gd name="csX9" fmla="*/ 73790 w 125034"/>
                  <a:gd name="csY9" fmla="*/ 34166 h 145237"/>
                  <a:gd name="csX10" fmla="*/ 61160 w 125034"/>
                  <a:gd name="csY10" fmla="*/ 30670 h 145237"/>
                  <a:gd name="csX11" fmla="*/ 45806 w 125034"/>
                  <a:gd name="csY11" fmla="*/ 39976 h 145237"/>
                  <a:gd name="csX12" fmla="*/ 86020 w 125034"/>
                  <a:gd name="csY12" fmla="*/ 57464 h 145237"/>
                  <a:gd name="csX13" fmla="*/ 125035 w 125034"/>
                  <a:gd name="csY13" fmla="*/ 97441 h 145237"/>
                  <a:gd name="csX14" fmla="*/ 60960 w 125034"/>
                  <a:gd name="csY14" fmla="*/ 145237 h 145237"/>
                  <a:gd name="csX15" fmla="*/ 0 w 125034"/>
                  <a:gd name="csY15" fmla="*/ 95317 h 145237"/>
                  <a:gd name="csX16" fmla="*/ 42710 w 125034"/>
                  <a:gd name="csY16" fmla="*/ 95317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5034" h="145237">
                    <a:moveTo>
                      <a:pt x="42710" y="95317"/>
                    </a:moveTo>
                    <a:cubicBezTo>
                      <a:pt x="42710" y="98803"/>
                      <a:pt x="43310" y="101927"/>
                      <a:pt x="44272" y="104461"/>
                    </a:cubicBezTo>
                    <a:cubicBezTo>
                      <a:pt x="47368" y="112795"/>
                      <a:pt x="56702" y="114557"/>
                      <a:pt x="64646" y="114557"/>
                    </a:cubicBezTo>
                    <a:cubicBezTo>
                      <a:pt x="71628" y="114557"/>
                      <a:pt x="82325" y="112204"/>
                      <a:pt x="82325" y="101927"/>
                    </a:cubicBezTo>
                    <a:cubicBezTo>
                      <a:pt x="82325" y="94717"/>
                      <a:pt x="76276" y="92793"/>
                      <a:pt x="52416" y="86011"/>
                    </a:cubicBezTo>
                    <a:cubicBezTo>
                      <a:pt x="30480" y="79791"/>
                      <a:pt x="5448" y="73781"/>
                      <a:pt x="5448" y="45825"/>
                    </a:cubicBezTo>
                    <a:cubicBezTo>
                      <a:pt x="5448" y="13792"/>
                      <a:pt x="32804" y="0"/>
                      <a:pt x="61360" y="0"/>
                    </a:cubicBezTo>
                    <a:cubicBezTo>
                      <a:pt x="91469" y="0"/>
                      <a:pt x="118053" y="11459"/>
                      <a:pt x="119215" y="45234"/>
                    </a:cubicBezTo>
                    <a:lnTo>
                      <a:pt x="78800" y="45234"/>
                    </a:lnTo>
                    <a:cubicBezTo>
                      <a:pt x="79600" y="39976"/>
                      <a:pt x="77276" y="36490"/>
                      <a:pt x="73790" y="34166"/>
                    </a:cubicBezTo>
                    <a:cubicBezTo>
                      <a:pt x="70266" y="31633"/>
                      <a:pt x="65408" y="30670"/>
                      <a:pt x="61160" y="30670"/>
                    </a:cubicBezTo>
                    <a:cubicBezTo>
                      <a:pt x="55340" y="30670"/>
                      <a:pt x="45806" y="32233"/>
                      <a:pt x="45806" y="39976"/>
                    </a:cubicBezTo>
                    <a:cubicBezTo>
                      <a:pt x="46596" y="49882"/>
                      <a:pt x="66408" y="52006"/>
                      <a:pt x="86020" y="57464"/>
                    </a:cubicBezTo>
                    <a:cubicBezTo>
                      <a:pt x="105594" y="62913"/>
                      <a:pt x="125035" y="72019"/>
                      <a:pt x="125035" y="97441"/>
                    </a:cubicBezTo>
                    <a:cubicBezTo>
                      <a:pt x="125035" y="133569"/>
                      <a:pt x="91831" y="145237"/>
                      <a:pt x="60960" y="145237"/>
                    </a:cubicBezTo>
                    <a:cubicBezTo>
                      <a:pt x="45234" y="145237"/>
                      <a:pt x="400" y="139589"/>
                      <a:pt x="0" y="95317"/>
                    </a:cubicBezTo>
                    <a:lnTo>
                      <a:pt x="42710" y="95317"/>
                    </a:lnTo>
                    <a:close/>
                  </a:path>
                </a:pathLst>
              </a:custGeom>
              <a:solidFill>
                <a:srgbClr val="12120D"/>
              </a:solidFill>
              <a:ln w="9525" cap="flat">
                <a:noFill/>
                <a:prstDash val="solid"/>
                <a:miter/>
              </a:ln>
            </p:spPr>
            <p:txBody>
              <a:bodyPr/>
              <a:lstStyle/>
              <a:p>
                <a:endParaRPr lang="en-US"/>
              </a:p>
            </p:txBody>
          </p:sp>
          <p:sp>
            <p:nvSpPr>
              <p:cNvPr id="21" name="Freihandform: Form 20">
                <a:extLst>
                  <a:ext uri="{FF2B5EF4-FFF2-40B4-BE49-F238E27FC236}">
                    <a16:creationId xmlns:a16="http://schemas.microsoft.com/office/drawing/2014/main" id="{BBFA1203-2E2A-BEA9-C4EE-97AD749C1DF2}"/>
                  </a:ext>
                </a:extLst>
              </p:cNvPr>
              <p:cNvSpPr/>
              <p:nvPr/>
            </p:nvSpPr>
            <p:spPr>
              <a:xfrm>
                <a:off x="9085439" y="3474397"/>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22" name="Rechteck 21">
                <a:extLst>
                  <a:ext uri="{FF2B5EF4-FFF2-40B4-BE49-F238E27FC236}">
                    <a16:creationId xmlns:a16="http://schemas.microsoft.com/office/drawing/2014/main" id="{8A68B5FE-B29B-692A-E301-4E3B93A2101B}"/>
                  </a:ext>
                </a:extLst>
              </p:cNvPr>
              <p:cNvSpPr/>
              <p:nvPr/>
            </p:nvSpPr>
            <p:spPr>
              <a:xfrm>
                <a:off x="9180538" y="3567401"/>
                <a:ext cx="40385" cy="38452"/>
              </a:xfrm>
              <a:prstGeom prst="rect">
                <a:avLst/>
              </a:prstGeom>
              <a:solidFill>
                <a:srgbClr val="12120D"/>
              </a:solidFill>
              <a:ln w="9525" cap="flat">
                <a:noFill/>
                <a:prstDash val="solid"/>
                <a:miter/>
              </a:ln>
            </p:spPr>
            <p:txBody>
              <a:bodyPr/>
              <a:lstStyle/>
              <a:p>
                <a:endParaRPr lang="en-US"/>
              </a:p>
            </p:txBody>
          </p:sp>
          <p:sp>
            <p:nvSpPr>
              <p:cNvPr id="23" name="Freihandform: Form 22">
                <a:extLst>
                  <a:ext uri="{FF2B5EF4-FFF2-40B4-BE49-F238E27FC236}">
                    <a16:creationId xmlns:a16="http://schemas.microsoft.com/office/drawing/2014/main" id="{388289A6-F280-EC55-742F-3231DDDA980C}"/>
                  </a:ext>
                </a:extLst>
              </p:cNvPr>
              <p:cNvSpPr/>
              <p:nvPr/>
            </p:nvSpPr>
            <p:spPr>
              <a:xfrm>
                <a:off x="9237418" y="3463922"/>
                <a:ext cx="133969" cy="145237"/>
              </a:xfrm>
              <a:custGeom>
                <a:avLst/>
                <a:gdLst>
                  <a:gd name="csX0" fmla="*/ 105623 w 133969"/>
                  <a:gd name="csY0" fmla="*/ 127759 h 145237"/>
                  <a:gd name="csX1" fmla="*/ 66208 w 133969"/>
                  <a:gd name="csY1" fmla="*/ 145237 h 145237"/>
                  <a:gd name="csX2" fmla="*/ 0 w 133969"/>
                  <a:gd name="csY2" fmla="*/ 73981 h 145237"/>
                  <a:gd name="csX3" fmla="*/ 68361 w 133969"/>
                  <a:gd name="csY3" fmla="*/ 0 h 145237"/>
                  <a:gd name="csX4" fmla="*/ 132207 w 133969"/>
                  <a:gd name="csY4" fmla="*/ 51845 h 145237"/>
                  <a:gd name="csX5" fmla="*/ 91268 w 133969"/>
                  <a:gd name="csY5" fmla="*/ 51845 h 145237"/>
                  <a:gd name="csX6" fmla="*/ 71056 w 133969"/>
                  <a:gd name="csY6" fmla="*/ 34566 h 145237"/>
                  <a:gd name="csX7" fmla="*/ 42739 w 133969"/>
                  <a:gd name="csY7" fmla="*/ 74943 h 145237"/>
                  <a:gd name="csX8" fmla="*/ 73981 w 133969"/>
                  <a:gd name="csY8" fmla="*/ 110642 h 145237"/>
                  <a:gd name="csX9" fmla="*/ 96117 w 133969"/>
                  <a:gd name="csY9" fmla="*/ 95317 h 145237"/>
                  <a:gd name="csX10" fmla="*/ 77276 w 133969"/>
                  <a:gd name="csY10" fmla="*/ 95317 h 145237"/>
                  <a:gd name="csX11" fmla="*/ 77276 w 133969"/>
                  <a:gd name="csY11" fmla="*/ 65608 h 145237"/>
                  <a:gd name="csX12" fmla="*/ 133969 w 133969"/>
                  <a:gd name="csY12" fmla="*/ 65608 h 145237"/>
                  <a:gd name="csX13" fmla="*/ 133969 w 133969"/>
                  <a:gd name="csY13" fmla="*/ 141913 h 145237"/>
                  <a:gd name="csX14" fmla="*/ 106985 w 133969"/>
                  <a:gd name="csY14" fmla="*/ 141913 h 145237"/>
                  <a:gd name="csX15" fmla="*/ 105623 w 133969"/>
                  <a:gd name="csY15" fmla="*/ 127759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3969" h="145237">
                    <a:moveTo>
                      <a:pt x="105623" y="127759"/>
                    </a:moveTo>
                    <a:cubicBezTo>
                      <a:pt x="96117" y="139960"/>
                      <a:pt x="81363" y="145237"/>
                      <a:pt x="66208" y="145237"/>
                    </a:cubicBezTo>
                    <a:cubicBezTo>
                      <a:pt x="25222" y="145237"/>
                      <a:pt x="0" y="113405"/>
                      <a:pt x="0" y="73981"/>
                    </a:cubicBezTo>
                    <a:cubicBezTo>
                      <a:pt x="0" y="21174"/>
                      <a:pt x="37090" y="0"/>
                      <a:pt x="68361" y="0"/>
                    </a:cubicBezTo>
                    <a:cubicBezTo>
                      <a:pt x="103699" y="0"/>
                      <a:pt x="125997" y="19212"/>
                      <a:pt x="132207" y="51845"/>
                    </a:cubicBezTo>
                    <a:lnTo>
                      <a:pt x="91268" y="51845"/>
                    </a:lnTo>
                    <a:cubicBezTo>
                      <a:pt x="89706" y="41748"/>
                      <a:pt x="81162" y="34566"/>
                      <a:pt x="71056" y="34566"/>
                    </a:cubicBezTo>
                    <a:cubicBezTo>
                      <a:pt x="41739" y="34566"/>
                      <a:pt x="42739" y="65437"/>
                      <a:pt x="42739" y="74943"/>
                    </a:cubicBezTo>
                    <a:cubicBezTo>
                      <a:pt x="42739" y="87944"/>
                      <a:pt x="47958" y="110642"/>
                      <a:pt x="73981" y="110642"/>
                    </a:cubicBezTo>
                    <a:cubicBezTo>
                      <a:pt x="83887" y="110642"/>
                      <a:pt x="93993" y="105623"/>
                      <a:pt x="96117" y="95317"/>
                    </a:cubicBezTo>
                    <a:lnTo>
                      <a:pt x="77276" y="95317"/>
                    </a:lnTo>
                    <a:lnTo>
                      <a:pt x="77276" y="65608"/>
                    </a:lnTo>
                    <a:lnTo>
                      <a:pt x="133969" y="65608"/>
                    </a:lnTo>
                    <a:lnTo>
                      <a:pt x="133969" y="141913"/>
                    </a:lnTo>
                    <a:lnTo>
                      <a:pt x="106985" y="141913"/>
                    </a:lnTo>
                    <a:lnTo>
                      <a:pt x="105623" y="127759"/>
                    </a:lnTo>
                    <a:close/>
                  </a:path>
                </a:pathLst>
              </a:custGeom>
              <a:solidFill>
                <a:srgbClr val="12120D"/>
              </a:solidFill>
              <a:ln w="9525" cap="flat">
                <a:noFill/>
                <a:prstDash val="solid"/>
                <a:miter/>
              </a:ln>
            </p:spPr>
            <p:txBody>
              <a:bodyPr/>
              <a:lstStyle/>
              <a:p>
                <a:endParaRPr lang="en-US"/>
              </a:p>
            </p:txBody>
          </p:sp>
          <p:sp>
            <p:nvSpPr>
              <p:cNvPr id="24" name="Freihandform: Form 23">
                <a:extLst>
                  <a:ext uri="{FF2B5EF4-FFF2-40B4-BE49-F238E27FC236}">
                    <a16:creationId xmlns:a16="http://schemas.microsoft.com/office/drawing/2014/main" id="{FD6721C8-382B-5B43-47E6-66E4D1C509CD}"/>
                  </a:ext>
                </a:extLst>
              </p:cNvPr>
              <p:cNvSpPr/>
              <p:nvPr/>
            </p:nvSpPr>
            <p:spPr>
              <a:xfrm>
                <a:off x="9389234" y="3502579"/>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24 w 108918"/>
                  <a:gd name="csY18" fmla="*/ 73781 h 105784"/>
                  <a:gd name="csX19" fmla="*/ 51254 w 108918"/>
                  <a:gd name="csY19" fmla="*/ 8304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116"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22" y="60350"/>
                      <a:pt x="57464" y="61713"/>
                      <a:pt x="52216" y="62875"/>
                    </a:cubicBezTo>
                    <a:cubicBezTo>
                      <a:pt x="43672" y="64808"/>
                      <a:pt x="39224" y="66970"/>
                      <a:pt x="39224" y="73781"/>
                    </a:cubicBezTo>
                    <a:cubicBezTo>
                      <a:pt x="39224" y="78400"/>
                      <a:pt x="44234" y="83048"/>
                      <a:pt x="51254" y="83048"/>
                    </a:cubicBezTo>
                    <a:cubicBezTo>
                      <a:pt x="59988" y="8304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25" name="Rechteck 24">
                <a:extLst>
                  <a:ext uri="{FF2B5EF4-FFF2-40B4-BE49-F238E27FC236}">
                    <a16:creationId xmlns:a16="http://schemas.microsoft.com/office/drawing/2014/main" id="{7F669F16-D4E4-9D8F-C406-78F0FED0076F}"/>
                  </a:ext>
                </a:extLst>
              </p:cNvPr>
              <p:cNvSpPr/>
              <p:nvPr/>
            </p:nvSpPr>
            <p:spPr>
              <a:xfrm>
                <a:off x="9515990" y="3467227"/>
                <a:ext cx="38423" cy="138626"/>
              </a:xfrm>
              <a:prstGeom prst="rect">
                <a:avLst/>
              </a:prstGeom>
              <a:solidFill>
                <a:srgbClr val="12120D"/>
              </a:solidFill>
              <a:ln w="9525" cap="flat">
                <a:noFill/>
                <a:prstDash val="solid"/>
                <a:miter/>
              </a:ln>
            </p:spPr>
            <p:txBody>
              <a:bodyPr/>
              <a:lstStyle/>
              <a:p>
                <a:endParaRPr lang="en-US"/>
              </a:p>
            </p:txBody>
          </p:sp>
          <p:sp>
            <p:nvSpPr>
              <p:cNvPr id="26" name="Rechteck 25">
                <a:extLst>
                  <a:ext uri="{FF2B5EF4-FFF2-40B4-BE49-F238E27FC236}">
                    <a16:creationId xmlns:a16="http://schemas.microsoft.com/office/drawing/2014/main" id="{F362C02B-50DF-EADE-E903-2BC51A78A79C}"/>
                  </a:ext>
                </a:extLst>
              </p:cNvPr>
              <p:cNvSpPr/>
              <p:nvPr/>
            </p:nvSpPr>
            <p:spPr>
              <a:xfrm>
                <a:off x="9577512" y="3467227"/>
                <a:ext cx="38423" cy="138626"/>
              </a:xfrm>
              <a:prstGeom prst="rect">
                <a:avLst/>
              </a:prstGeom>
              <a:solidFill>
                <a:srgbClr val="12120D"/>
              </a:solidFill>
              <a:ln w="9525" cap="flat">
                <a:noFill/>
                <a:prstDash val="solid"/>
                <a:miter/>
              </a:ln>
            </p:spPr>
            <p:txBody>
              <a:bodyPr/>
              <a:lstStyle/>
              <a:p>
                <a:endParaRPr lang="en-US"/>
              </a:p>
            </p:txBody>
          </p:sp>
          <p:sp>
            <p:nvSpPr>
              <p:cNvPr id="27" name="Freihandform: Form 26">
                <a:extLst>
                  <a:ext uri="{FF2B5EF4-FFF2-40B4-BE49-F238E27FC236}">
                    <a16:creationId xmlns:a16="http://schemas.microsoft.com/office/drawing/2014/main" id="{5D0D8381-5001-DDA0-C718-3C2234696B25}"/>
                  </a:ext>
                </a:extLst>
              </p:cNvPr>
              <p:cNvSpPr/>
              <p:nvPr/>
            </p:nvSpPr>
            <p:spPr>
              <a:xfrm>
                <a:off x="9634011" y="3502565"/>
                <a:ext cx="110471" cy="105794"/>
              </a:xfrm>
              <a:custGeom>
                <a:avLst/>
                <a:gdLst>
                  <a:gd name="csX0" fmla="*/ 36690 w 110471"/>
                  <a:gd name="csY0" fmla="*/ 61560 h 105794"/>
                  <a:gd name="csX1" fmla="*/ 56293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293"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28" name="Freihandform: Form 27">
                <a:extLst>
                  <a:ext uri="{FF2B5EF4-FFF2-40B4-BE49-F238E27FC236}">
                    <a16:creationId xmlns:a16="http://schemas.microsoft.com/office/drawing/2014/main" id="{DBC8FABB-7338-B65A-54E7-A03F155C94AB}"/>
                  </a:ext>
                </a:extLst>
              </p:cNvPr>
              <p:cNvSpPr/>
              <p:nvPr/>
            </p:nvSpPr>
            <p:spPr>
              <a:xfrm>
                <a:off x="9761750"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29" name="Freihandform: Form 28">
                <a:extLst>
                  <a:ext uri="{FF2B5EF4-FFF2-40B4-BE49-F238E27FC236}">
                    <a16:creationId xmlns:a16="http://schemas.microsoft.com/office/drawing/2014/main" id="{DF9C9EF9-4080-7017-172F-844C0A5BC851}"/>
                  </a:ext>
                </a:extLst>
              </p:cNvPr>
              <p:cNvSpPr/>
              <p:nvPr/>
            </p:nvSpPr>
            <p:spPr>
              <a:xfrm>
                <a:off x="8168963" y="3678998"/>
                <a:ext cx="143275" cy="138626"/>
              </a:xfrm>
              <a:custGeom>
                <a:avLst/>
                <a:gdLst>
                  <a:gd name="csX0" fmla="*/ 51083 w 143275"/>
                  <a:gd name="csY0" fmla="*/ 0 h 138626"/>
                  <a:gd name="csX1" fmla="*/ 92793 w 143275"/>
                  <a:gd name="csY1" fmla="*/ 0 h 138626"/>
                  <a:gd name="csX2" fmla="*/ 143275 w 143275"/>
                  <a:gd name="csY2" fmla="*/ 138627 h 138626"/>
                  <a:gd name="csX3" fmla="*/ 99003 w 143275"/>
                  <a:gd name="csY3" fmla="*/ 138627 h 138626"/>
                  <a:gd name="csX4" fmla="*/ 93193 w 143275"/>
                  <a:gd name="csY4" fmla="*/ 118815 h 138626"/>
                  <a:gd name="csX5" fmla="*/ 49120 w 143275"/>
                  <a:gd name="csY5" fmla="*/ 118815 h 138626"/>
                  <a:gd name="csX6" fmla="*/ 42901 w 143275"/>
                  <a:gd name="csY6" fmla="*/ 138627 h 138626"/>
                  <a:gd name="csX7" fmla="*/ 0 w 143275"/>
                  <a:gd name="csY7" fmla="*/ 138627 h 138626"/>
                  <a:gd name="csX8" fmla="*/ 51083 w 143275"/>
                  <a:gd name="csY8" fmla="*/ 0 h 138626"/>
                  <a:gd name="csX9" fmla="*/ 84649 w 143275"/>
                  <a:gd name="csY9" fmla="*/ 89106 h 138626"/>
                  <a:gd name="csX10" fmla="*/ 72219 w 143275"/>
                  <a:gd name="csY10" fmla="*/ 46396 h 138626"/>
                  <a:gd name="csX11" fmla="*/ 71857 w 143275"/>
                  <a:gd name="csY11" fmla="*/ 46396 h 138626"/>
                  <a:gd name="csX12" fmla="*/ 58426 w 143275"/>
                  <a:gd name="csY12" fmla="*/ 89106 h 138626"/>
                  <a:gd name="csX13" fmla="*/ 84649 w 143275"/>
                  <a:gd name="csY13" fmla="*/ 89106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3275" h="138626">
                    <a:moveTo>
                      <a:pt x="51083" y="0"/>
                    </a:moveTo>
                    <a:lnTo>
                      <a:pt x="92793" y="0"/>
                    </a:lnTo>
                    <a:lnTo>
                      <a:pt x="143275" y="138627"/>
                    </a:lnTo>
                    <a:lnTo>
                      <a:pt x="99003" y="138627"/>
                    </a:lnTo>
                    <a:lnTo>
                      <a:pt x="93193" y="118815"/>
                    </a:lnTo>
                    <a:lnTo>
                      <a:pt x="49120" y="118815"/>
                    </a:lnTo>
                    <a:lnTo>
                      <a:pt x="42901" y="138627"/>
                    </a:lnTo>
                    <a:lnTo>
                      <a:pt x="0" y="138627"/>
                    </a:lnTo>
                    <a:lnTo>
                      <a:pt x="51083" y="0"/>
                    </a:lnTo>
                    <a:close/>
                    <a:moveTo>
                      <a:pt x="84649" y="89106"/>
                    </a:moveTo>
                    <a:lnTo>
                      <a:pt x="72219" y="46396"/>
                    </a:lnTo>
                    <a:lnTo>
                      <a:pt x="71857" y="46396"/>
                    </a:lnTo>
                    <a:lnTo>
                      <a:pt x="58426" y="89106"/>
                    </a:lnTo>
                    <a:lnTo>
                      <a:pt x="84649" y="89106"/>
                    </a:lnTo>
                    <a:close/>
                  </a:path>
                </a:pathLst>
              </a:custGeom>
              <a:solidFill>
                <a:srgbClr val="12120D"/>
              </a:solidFill>
              <a:ln w="9525" cap="flat">
                <a:noFill/>
                <a:prstDash val="solid"/>
                <a:miter/>
              </a:ln>
            </p:spPr>
            <p:txBody>
              <a:bodyPr/>
              <a:lstStyle/>
              <a:p>
                <a:endParaRPr lang="en-US"/>
              </a:p>
            </p:txBody>
          </p:sp>
          <p:sp>
            <p:nvSpPr>
              <p:cNvPr id="30" name="Freihandform: Form 29">
                <a:extLst>
                  <a:ext uri="{FF2B5EF4-FFF2-40B4-BE49-F238E27FC236}">
                    <a16:creationId xmlns:a16="http://schemas.microsoft.com/office/drawing/2014/main" id="{B5447526-8EC5-EC7C-6FAA-53970D6E806D}"/>
                  </a:ext>
                </a:extLst>
              </p:cNvPr>
              <p:cNvSpPr/>
              <p:nvPr/>
            </p:nvSpPr>
            <p:spPr>
              <a:xfrm>
                <a:off x="8320962" y="3714326"/>
                <a:ext cx="166582" cy="103298"/>
              </a:xfrm>
              <a:custGeom>
                <a:avLst/>
                <a:gdLst>
                  <a:gd name="csX0" fmla="*/ 0 w 166582"/>
                  <a:gd name="csY0" fmla="*/ 2524 h 103298"/>
                  <a:gd name="csX1" fmla="*/ 37090 w 166582"/>
                  <a:gd name="csY1" fmla="*/ 2524 h 103298"/>
                  <a:gd name="csX2" fmla="*/ 37090 w 166582"/>
                  <a:gd name="csY2" fmla="*/ 15916 h 103298"/>
                  <a:gd name="csX3" fmla="*/ 37490 w 166582"/>
                  <a:gd name="csY3" fmla="*/ 15916 h 103298"/>
                  <a:gd name="csX4" fmla="*/ 70495 w 166582"/>
                  <a:gd name="csY4" fmla="*/ 0 h 103298"/>
                  <a:gd name="csX5" fmla="*/ 97650 w 166582"/>
                  <a:gd name="csY5" fmla="*/ 15716 h 103298"/>
                  <a:gd name="csX6" fmla="*/ 132016 w 166582"/>
                  <a:gd name="csY6" fmla="*/ 0 h 103298"/>
                  <a:gd name="csX7" fmla="*/ 166583 w 166582"/>
                  <a:gd name="csY7" fmla="*/ 34166 h 103298"/>
                  <a:gd name="csX8" fmla="*/ 166583 w 166582"/>
                  <a:gd name="csY8" fmla="*/ 103299 h 103298"/>
                  <a:gd name="csX9" fmla="*/ 128121 w 166582"/>
                  <a:gd name="csY9" fmla="*/ 103299 h 103298"/>
                  <a:gd name="csX10" fmla="*/ 128121 w 166582"/>
                  <a:gd name="csY10" fmla="*/ 48720 h 103298"/>
                  <a:gd name="csX11" fmla="*/ 115529 w 166582"/>
                  <a:gd name="csY11" fmla="*/ 30671 h 103298"/>
                  <a:gd name="csX12" fmla="*/ 102499 w 166582"/>
                  <a:gd name="csY12" fmla="*/ 48720 h 103298"/>
                  <a:gd name="csX13" fmla="*/ 102499 w 166582"/>
                  <a:gd name="csY13" fmla="*/ 103299 h 103298"/>
                  <a:gd name="csX14" fmla="*/ 64046 w 166582"/>
                  <a:gd name="csY14" fmla="*/ 103299 h 103298"/>
                  <a:gd name="csX15" fmla="*/ 64046 w 166582"/>
                  <a:gd name="csY15" fmla="*/ 48720 h 103298"/>
                  <a:gd name="csX16" fmla="*/ 51445 w 166582"/>
                  <a:gd name="csY16" fmla="*/ 30671 h 103298"/>
                  <a:gd name="csX17" fmla="*/ 38424 w 166582"/>
                  <a:gd name="csY17" fmla="*/ 48720 h 103298"/>
                  <a:gd name="csX18" fmla="*/ 38424 w 166582"/>
                  <a:gd name="csY18" fmla="*/ 103299 h 103298"/>
                  <a:gd name="csX19" fmla="*/ 0 w 166582"/>
                  <a:gd name="csY19" fmla="*/ 103299 h 103298"/>
                  <a:gd name="csX20" fmla="*/ 0 w 166582"/>
                  <a:gd name="csY20"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6582" h="103298">
                    <a:moveTo>
                      <a:pt x="0" y="2524"/>
                    </a:moveTo>
                    <a:lnTo>
                      <a:pt x="37090" y="2524"/>
                    </a:lnTo>
                    <a:lnTo>
                      <a:pt x="37090" y="15916"/>
                    </a:lnTo>
                    <a:lnTo>
                      <a:pt x="37490" y="15916"/>
                    </a:lnTo>
                    <a:cubicBezTo>
                      <a:pt x="45234" y="4286"/>
                      <a:pt x="56502" y="0"/>
                      <a:pt x="70495" y="0"/>
                    </a:cubicBezTo>
                    <a:cubicBezTo>
                      <a:pt x="81363" y="0"/>
                      <a:pt x="92993" y="5620"/>
                      <a:pt x="97650" y="15716"/>
                    </a:cubicBezTo>
                    <a:cubicBezTo>
                      <a:pt x="99212" y="14592"/>
                      <a:pt x="106985" y="0"/>
                      <a:pt x="132016" y="0"/>
                    </a:cubicBezTo>
                    <a:cubicBezTo>
                      <a:pt x="157839" y="0"/>
                      <a:pt x="166583" y="17850"/>
                      <a:pt x="166583" y="34166"/>
                    </a:cubicBezTo>
                    <a:lnTo>
                      <a:pt x="166583" y="103299"/>
                    </a:lnTo>
                    <a:lnTo>
                      <a:pt x="128121" y="103299"/>
                    </a:lnTo>
                    <a:lnTo>
                      <a:pt x="128121" y="48720"/>
                    </a:lnTo>
                    <a:cubicBezTo>
                      <a:pt x="128121" y="39214"/>
                      <a:pt x="127159" y="30671"/>
                      <a:pt x="115529" y="30671"/>
                    </a:cubicBezTo>
                    <a:cubicBezTo>
                      <a:pt x="105823" y="30671"/>
                      <a:pt x="102499" y="38252"/>
                      <a:pt x="102499" y="48720"/>
                    </a:cubicBezTo>
                    <a:lnTo>
                      <a:pt x="102499" y="103299"/>
                    </a:lnTo>
                    <a:lnTo>
                      <a:pt x="64046" y="103299"/>
                    </a:lnTo>
                    <a:lnTo>
                      <a:pt x="64046" y="48720"/>
                    </a:lnTo>
                    <a:cubicBezTo>
                      <a:pt x="64046" y="39214"/>
                      <a:pt x="63113" y="30671"/>
                      <a:pt x="51445" y="30671"/>
                    </a:cubicBezTo>
                    <a:cubicBezTo>
                      <a:pt x="41748" y="30671"/>
                      <a:pt x="38424" y="38252"/>
                      <a:pt x="38424" y="48720"/>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31" name="Freihandform: Form 30">
                <a:extLst>
                  <a:ext uri="{FF2B5EF4-FFF2-40B4-BE49-F238E27FC236}">
                    <a16:creationId xmlns:a16="http://schemas.microsoft.com/office/drawing/2014/main" id="{9F30818D-256F-EBC6-7AD8-D2D0A03C5D88}"/>
                  </a:ext>
                </a:extLst>
              </p:cNvPr>
              <p:cNvSpPr/>
              <p:nvPr/>
            </p:nvSpPr>
            <p:spPr>
              <a:xfrm>
                <a:off x="8498802" y="3686171"/>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32" name="Freihandform: Form 31">
                <a:extLst>
                  <a:ext uri="{FF2B5EF4-FFF2-40B4-BE49-F238E27FC236}">
                    <a16:creationId xmlns:a16="http://schemas.microsoft.com/office/drawing/2014/main" id="{885A965B-BEEA-49EF-313D-0E31987F8695}"/>
                  </a:ext>
                </a:extLst>
              </p:cNvPr>
              <p:cNvSpPr/>
              <p:nvPr/>
            </p:nvSpPr>
            <p:spPr>
              <a:xfrm>
                <a:off x="8642620" y="3678997"/>
                <a:ext cx="74552" cy="138626"/>
              </a:xfrm>
              <a:custGeom>
                <a:avLst/>
                <a:gdLst>
                  <a:gd name="csX0" fmla="*/ 15726 w 74552"/>
                  <a:gd name="csY0" fmla="*/ 61551 h 138626"/>
                  <a:gd name="csX1" fmla="*/ 0 w 74552"/>
                  <a:gd name="csY1" fmla="*/ 61551 h 138626"/>
                  <a:gd name="csX2" fmla="*/ 0 w 74552"/>
                  <a:gd name="csY2" fmla="*/ 37852 h 138626"/>
                  <a:gd name="csX3" fmla="*/ 15726 w 74552"/>
                  <a:gd name="csY3" fmla="*/ 37852 h 138626"/>
                  <a:gd name="csX4" fmla="*/ 23670 w 74552"/>
                  <a:gd name="csY4" fmla="*/ 9506 h 138626"/>
                  <a:gd name="csX5" fmla="*/ 57274 w 74552"/>
                  <a:gd name="csY5" fmla="*/ 0 h 138626"/>
                  <a:gd name="csX6" fmla="*/ 74552 w 74552"/>
                  <a:gd name="csY6" fmla="*/ 762 h 138626"/>
                  <a:gd name="csX7" fmla="*/ 74552 w 74552"/>
                  <a:gd name="csY7" fmla="*/ 27184 h 138626"/>
                  <a:gd name="csX8" fmla="*/ 65246 w 74552"/>
                  <a:gd name="csY8" fmla="*/ 25822 h 138626"/>
                  <a:gd name="csX9" fmla="*/ 53378 w 74552"/>
                  <a:gd name="csY9" fmla="*/ 37852 h 138626"/>
                  <a:gd name="csX10" fmla="*/ 73590 w 74552"/>
                  <a:gd name="csY10" fmla="*/ 37852 h 138626"/>
                  <a:gd name="csX11" fmla="*/ 73590 w 74552"/>
                  <a:gd name="csY11" fmla="*/ 61551 h 138626"/>
                  <a:gd name="csX12" fmla="*/ 54150 w 74552"/>
                  <a:gd name="csY12" fmla="*/ 61551 h 138626"/>
                  <a:gd name="csX13" fmla="*/ 54150 w 74552"/>
                  <a:gd name="csY13" fmla="*/ 138627 h 138626"/>
                  <a:gd name="csX14" fmla="*/ 15726 w 74552"/>
                  <a:gd name="csY14" fmla="*/ 138627 h 138626"/>
                  <a:gd name="csX15" fmla="*/ 15726 w 74552"/>
                  <a:gd name="csY15" fmla="*/ 61551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552" h="138626">
                    <a:moveTo>
                      <a:pt x="15726" y="61551"/>
                    </a:moveTo>
                    <a:lnTo>
                      <a:pt x="0" y="61551"/>
                    </a:lnTo>
                    <a:lnTo>
                      <a:pt x="0" y="37852"/>
                    </a:lnTo>
                    <a:lnTo>
                      <a:pt x="15726" y="37852"/>
                    </a:lnTo>
                    <a:cubicBezTo>
                      <a:pt x="15326" y="27984"/>
                      <a:pt x="16326" y="16878"/>
                      <a:pt x="23670" y="9506"/>
                    </a:cubicBezTo>
                    <a:cubicBezTo>
                      <a:pt x="32042" y="1162"/>
                      <a:pt x="41748" y="0"/>
                      <a:pt x="57274" y="0"/>
                    </a:cubicBezTo>
                    <a:cubicBezTo>
                      <a:pt x="63122" y="0"/>
                      <a:pt x="68732" y="562"/>
                      <a:pt x="74552" y="762"/>
                    </a:cubicBezTo>
                    <a:lnTo>
                      <a:pt x="74552" y="27184"/>
                    </a:lnTo>
                    <a:cubicBezTo>
                      <a:pt x="71466" y="26784"/>
                      <a:pt x="68342" y="25822"/>
                      <a:pt x="65246" y="25822"/>
                    </a:cubicBezTo>
                    <a:cubicBezTo>
                      <a:pt x="55912" y="25822"/>
                      <a:pt x="52816" y="28546"/>
                      <a:pt x="53378" y="37852"/>
                    </a:cubicBezTo>
                    <a:lnTo>
                      <a:pt x="73590" y="37852"/>
                    </a:lnTo>
                    <a:lnTo>
                      <a:pt x="73590" y="61551"/>
                    </a:lnTo>
                    <a:lnTo>
                      <a:pt x="54150" y="61551"/>
                    </a:lnTo>
                    <a:lnTo>
                      <a:pt x="54150" y="138627"/>
                    </a:lnTo>
                    <a:lnTo>
                      <a:pt x="15726" y="138627"/>
                    </a:lnTo>
                    <a:lnTo>
                      <a:pt x="15726" y="61551"/>
                    </a:lnTo>
                    <a:close/>
                  </a:path>
                </a:pathLst>
              </a:custGeom>
              <a:solidFill>
                <a:srgbClr val="12120D"/>
              </a:solidFill>
              <a:ln w="9525" cap="flat">
                <a:noFill/>
                <a:prstDash val="solid"/>
                <a:miter/>
              </a:ln>
            </p:spPr>
            <p:txBody>
              <a:bodyPr/>
              <a:lstStyle/>
              <a:p>
                <a:endParaRPr lang="en-US"/>
              </a:p>
            </p:txBody>
          </p:sp>
          <p:sp>
            <p:nvSpPr>
              <p:cNvPr id="33" name="Freihandform: Form 32">
                <a:extLst>
                  <a:ext uri="{FF2B5EF4-FFF2-40B4-BE49-F238E27FC236}">
                    <a16:creationId xmlns:a16="http://schemas.microsoft.com/office/drawing/2014/main" id="{4E458852-1C3F-9EDA-909E-EEA444A4A1E4}"/>
                  </a:ext>
                </a:extLst>
              </p:cNvPr>
              <p:cNvSpPr/>
              <p:nvPr/>
            </p:nvSpPr>
            <p:spPr>
              <a:xfrm>
                <a:off x="8727472" y="3680968"/>
                <a:ext cx="104822" cy="139188"/>
              </a:xfrm>
              <a:custGeom>
                <a:avLst/>
                <a:gdLst>
                  <a:gd name="csX0" fmla="*/ 104823 w 104822"/>
                  <a:gd name="csY0" fmla="*/ 136665 h 139188"/>
                  <a:gd name="csX1" fmla="*/ 67732 w 104822"/>
                  <a:gd name="csY1" fmla="*/ 136665 h 139188"/>
                  <a:gd name="csX2" fmla="*/ 67732 w 104822"/>
                  <a:gd name="csY2" fmla="*/ 123835 h 139188"/>
                  <a:gd name="csX3" fmla="*/ 67370 w 104822"/>
                  <a:gd name="csY3" fmla="*/ 123835 h 139188"/>
                  <a:gd name="csX4" fmla="*/ 34566 w 104822"/>
                  <a:gd name="csY4" fmla="*/ 139189 h 139188"/>
                  <a:gd name="csX5" fmla="*/ 0 w 104822"/>
                  <a:gd name="csY5" fmla="*/ 105023 h 139188"/>
                  <a:gd name="csX6" fmla="*/ 0 w 104822"/>
                  <a:gd name="csY6" fmla="*/ 35890 h 139188"/>
                  <a:gd name="csX7" fmla="*/ 38424 w 104822"/>
                  <a:gd name="csY7" fmla="*/ 35890 h 139188"/>
                  <a:gd name="csX8" fmla="*/ 38424 w 104822"/>
                  <a:gd name="csY8" fmla="*/ 88706 h 139188"/>
                  <a:gd name="csX9" fmla="*/ 51054 w 104822"/>
                  <a:gd name="csY9" fmla="*/ 108509 h 139188"/>
                  <a:gd name="csX10" fmla="*/ 66370 w 104822"/>
                  <a:gd name="csY10" fmla="*/ 89106 h 139188"/>
                  <a:gd name="csX11" fmla="*/ 66370 w 104822"/>
                  <a:gd name="csY11" fmla="*/ 35890 h 139188"/>
                  <a:gd name="csX12" fmla="*/ 104823 w 104822"/>
                  <a:gd name="csY12" fmla="*/ 35890 h 139188"/>
                  <a:gd name="csX13" fmla="*/ 104823 w 104822"/>
                  <a:gd name="csY13" fmla="*/ 136665 h 139188"/>
                  <a:gd name="csX14" fmla="*/ 13954 w 104822"/>
                  <a:gd name="csY14" fmla="*/ 0 h 139188"/>
                  <a:gd name="csX15" fmla="*/ 46958 w 104822"/>
                  <a:gd name="csY15" fmla="*/ 0 h 139188"/>
                  <a:gd name="csX16" fmla="*/ 46958 w 104822"/>
                  <a:gd name="csY16" fmla="*/ 25260 h 139188"/>
                  <a:gd name="csX17" fmla="*/ 13954 w 104822"/>
                  <a:gd name="csY17" fmla="*/ 25260 h 139188"/>
                  <a:gd name="csX18" fmla="*/ 13954 w 104822"/>
                  <a:gd name="csY18" fmla="*/ 0 h 139188"/>
                  <a:gd name="csX19" fmla="*/ 58026 w 104822"/>
                  <a:gd name="csY19" fmla="*/ 0 h 139188"/>
                  <a:gd name="csX20" fmla="*/ 91030 w 104822"/>
                  <a:gd name="csY20" fmla="*/ 0 h 139188"/>
                  <a:gd name="csX21" fmla="*/ 91030 w 104822"/>
                  <a:gd name="csY21" fmla="*/ 25260 h 139188"/>
                  <a:gd name="csX22" fmla="*/ 58026 w 104822"/>
                  <a:gd name="csY22" fmla="*/ 25260 h 139188"/>
                  <a:gd name="csX23" fmla="*/ 58026 w 104822"/>
                  <a:gd name="csY23" fmla="*/ 0 h 139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04822" h="139188">
                    <a:moveTo>
                      <a:pt x="104823" y="136665"/>
                    </a:moveTo>
                    <a:lnTo>
                      <a:pt x="67732" y="136665"/>
                    </a:lnTo>
                    <a:lnTo>
                      <a:pt x="67732" y="123835"/>
                    </a:lnTo>
                    <a:lnTo>
                      <a:pt x="67370" y="123835"/>
                    </a:lnTo>
                    <a:cubicBezTo>
                      <a:pt x="60189" y="133941"/>
                      <a:pt x="49882" y="139189"/>
                      <a:pt x="34566" y="139189"/>
                    </a:cubicBezTo>
                    <a:cubicBezTo>
                      <a:pt x="16488" y="139189"/>
                      <a:pt x="0" y="128121"/>
                      <a:pt x="0" y="105023"/>
                    </a:cubicBezTo>
                    <a:lnTo>
                      <a:pt x="0" y="35890"/>
                    </a:lnTo>
                    <a:lnTo>
                      <a:pt x="38424" y="35890"/>
                    </a:lnTo>
                    <a:lnTo>
                      <a:pt x="38424" y="88706"/>
                    </a:lnTo>
                    <a:cubicBezTo>
                      <a:pt x="38424" y="100336"/>
                      <a:pt x="39786" y="108509"/>
                      <a:pt x="51054" y="108509"/>
                    </a:cubicBezTo>
                    <a:cubicBezTo>
                      <a:pt x="57664" y="108509"/>
                      <a:pt x="66370" y="105223"/>
                      <a:pt x="66370" y="89106"/>
                    </a:cubicBezTo>
                    <a:lnTo>
                      <a:pt x="66370" y="35890"/>
                    </a:lnTo>
                    <a:lnTo>
                      <a:pt x="104823" y="35890"/>
                    </a:lnTo>
                    <a:lnTo>
                      <a:pt x="104823" y="136665"/>
                    </a:lnTo>
                    <a:close/>
                    <a:moveTo>
                      <a:pt x="13954" y="0"/>
                    </a:moveTo>
                    <a:lnTo>
                      <a:pt x="46958" y="0"/>
                    </a:lnTo>
                    <a:lnTo>
                      <a:pt x="46958" y="25260"/>
                    </a:lnTo>
                    <a:lnTo>
                      <a:pt x="13954" y="25260"/>
                    </a:lnTo>
                    <a:lnTo>
                      <a:pt x="13954" y="0"/>
                    </a:lnTo>
                    <a:close/>
                    <a:moveTo>
                      <a:pt x="58026" y="0"/>
                    </a:moveTo>
                    <a:lnTo>
                      <a:pt x="91030" y="0"/>
                    </a:lnTo>
                    <a:lnTo>
                      <a:pt x="91030" y="25260"/>
                    </a:lnTo>
                    <a:lnTo>
                      <a:pt x="58026" y="25260"/>
                    </a:lnTo>
                    <a:lnTo>
                      <a:pt x="58026" y="0"/>
                    </a:lnTo>
                    <a:close/>
                  </a:path>
                </a:pathLst>
              </a:custGeom>
              <a:solidFill>
                <a:srgbClr val="12120D"/>
              </a:solidFill>
              <a:ln w="9525" cap="flat">
                <a:noFill/>
                <a:prstDash val="solid"/>
                <a:miter/>
              </a:ln>
            </p:spPr>
            <p:txBody>
              <a:bodyPr/>
              <a:lstStyle/>
              <a:p>
                <a:endParaRPr lang="en-US"/>
              </a:p>
            </p:txBody>
          </p:sp>
          <p:sp>
            <p:nvSpPr>
              <p:cNvPr id="34" name="Freihandform: Form 33">
                <a:extLst>
                  <a:ext uri="{FF2B5EF4-FFF2-40B4-BE49-F238E27FC236}">
                    <a16:creationId xmlns:a16="http://schemas.microsoft.com/office/drawing/2014/main" id="{81B80EC5-4754-C019-8DF5-95AF8A3D5CEE}"/>
                  </a:ext>
                </a:extLst>
              </p:cNvPr>
              <p:cNvSpPr/>
              <p:nvPr/>
            </p:nvSpPr>
            <p:spPr>
              <a:xfrm>
                <a:off x="8853255"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90"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35" name="Freihandform: Form 34">
                <a:extLst>
                  <a:ext uri="{FF2B5EF4-FFF2-40B4-BE49-F238E27FC236}">
                    <a16:creationId xmlns:a16="http://schemas.microsoft.com/office/drawing/2014/main" id="{4E69E0D4-C1DB-879E-FA73-71EFC49F2687}"/>
                  </a:ext>
                </a:extLst>
              </p:cNvPr>
              <p:cNvSpPr/>
              <p:nvPr/>
            </p:nvSpPr>
            <p:spPr>
              <a:xfrm>
                <a:off x="9000774" y="3675695"/>
                <a:ext cx="133969" cy="145237"/>
              </a:xfrm>
              <a:custGeom>
                <a:avLst/>
                <a:gdLst>
                  <a:gd name="csX0" fmla="*/ 105623 w 133969"/>
                  <a:gd name="csY0" fmla="*/ 127759 h 145237"/>
                  <a:gd name="csX1" fmla="*/ 66208 w 133969"/>
                  <a:gd name="csY1" fmla="*/ 145237 h 145237"/>
                  <a:gd name="csX2" fmla="*/ 0 w 133969"/>
                  <a:gd name="csY2" fmla="*/ 73981 h 145237"/>
                  <a:gd name="csX3" fmla="*/ 68361 w 133969"/>
                  <a:gd name="csY3" fmla="*/ 0 h 145237"/>
                  <a:gd name="csX4" fmla="*/ 132217 w 133969"/>
                  <a:gd name="csY4" fmla="*/ 51845 h 145237"/>
                  <a:gd name="csX5" fmla="*/ 91268 w 133969"/>
                  <a:gd name="csY5" fmla="*/ 51845 h 145237"/>
                  <a:gd name="csX6" fmla="*/ 71056 w 133969"/>
                  <a:gd name="csY6" fmla="*/ 34566 h 145237"/>
                  <a:gd name="csX7" fmla="*/ 42739 w 133969"/>
                  <a:gd name="csY7" fmla="*/ 74943 h 145237"/>
                  <a:gd name="csX8" fmla="*/ 73981 w 133969"/>
                  <a:gd name="csY8" fmla="*/ 110642 h 145237"/>
                  <a:gd name="csX9" fmla="*/ 96117 w 133969"/>
                  <a:gd name="csY9" fmla="*/ 95317 h 145237"/>
                  <a:gd name="csX10" fmla="*/ 77276 w 133969"/>
                  <a:gd name="csY10" fmla="*/ 95317 h 145237"/>
                  <a:gd name="csX11" fmla="*/ 77276 w 133969"/>
                  <a:gd name="csY11" fmla="*/ 65608 h 145237"/>
                  <a:gd name="csX12" fmla="*/ 133969 w 133969"/>
                  <a:gd name="csY12" fmla="*/ 65608 h 145237"/>
                  <a:gd name="csX13" fmla="*/ 133969 w 133969"/>
                  <a:gd name="csY13" fmla="*/ 141913 h 145237"/>
                  <a:gd name="csX14" fmla="*/ 106985 w 133969"/>
                  <a:gd name="csY14" fmla="*/ 141913 h 145237"/>
                  <a:gd name="csX15" fmla="*/ 105623 w 133969"/>
                  <a:gd name="csY15" fmla="*/ 127759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3969" h="145237">
                    <a:moveTo>
                      <a:pt x="105623" y="127759"/>
                    </a:moveTo>
                    <a:cubicBezTo>
                      <a:pt x="96117" y="139960"/>
                      <a:pt x="81363" y="145237"/>
                      <a:pt x="66208" y="145237"/>
                    </a:cubicBezTo>
                    <a:cubicBezTo>
                      <a:pt x="25222" y="145237"/>
                      <a:pt x="0" y="113405"/>
                      <a:pt x="0" y="73981"/>
                    </a:cubicBezTo>
                    <a:cubicBezTo>
                      <a:pt x="0" y="21174"/>
                      <a:pt x="37090" y="0"/>
                      <a:pt x="68361" y="0"/>
                    </a:cubicBezTo>
                    <a:cubicBezTo>
                      <a:pt x="103699" y="0"/>
                      <a:pt x="125997" y="19212"/>
                      <a:pt x="132217" y="51845"/>
                    </a:cubicBezTo>
                    <a:lnTo>
                      <a:pt x="91268" y="51845"/>
                    </a:lnTo>
                    <a:cubicBezTo>
                      <a:pt x="89706" y="41748"/>
                      <a:pt x="81162" y="34566"/>
                      <a:pt x="71056" y="34566"/>
                    </a:cubicBezTo>
                    <a:cubicBezTo>
                      <a:pt x="41748" y="34566"/>
                      <a:pt x="42739" y="65437"/>
                      <a:pt x="42739" y="74943"/>
                    </a:cubicBezTo>
                    <a:cubicBezTo>
                      <a:pt x="42739" y="87944"/>
                      <a:pt x="47958" y="110642"/>
                      <a:pt x="73981" y="110642"/>
                    </a:cubicBezTo>
                    <a:cubicBezTo>
                      <a:pt x="83887" y="110642"/>
                      <a:pt x="93993" y="105623"/>
                      <a:pt x="96117" y="95317"/>
                    </a:cubicBezTo>
                    <a:lnTo>
                      <a:pt x="77276" y="95317"/>
                    </a:lnTo>
                    <a:lnTo>
                      <a:pt x="77276" y="65608"/>
                    </a:lnTo>
                    <a:lnTo>
                      <a:pt x="133969" y="65608"/>
                    </a:lnTo>
                    <a:lnTo>
                      <a:pt x="133969" y="141913"/>
                    </a:lnTo>
                    <a:lnTo>
                      <a:pt x="106985" y="141913"/>
                    </a:lnTo>
                    <a:lnTo>
                      <a:pt x="105623" y="127759"/>
                    </a:lnTo>
                    <a:close/>
                  </a:path>
                </a:pathLst>
              </a:custGeom>
              <a:solidFill>
                <a:srgbClr val="12120D"/>
              </a:solidFill>
              <a:ln w="9525" cap="flat">
                <a:noFill/>
                <a:prstDash val="solid"/>
                <a:miter/>
              </a:ln>
            </p:spPr>
            <p:txBody>
              <a:bodyPr/>
              <a:lstStyle/>
              <a:p>
                <a:endParaRPr lang="en-US"/>
              </a:p>
            </p:txBody>
          </p:sp>
          <p:sp>
            <p:nvSpPr>
              <p:cNvPr id="36" name="Freihandform: Form 35">
                <a:extLst>
                  <a:ext uri="{FF2B5EF4-FFF2-40B4-BE49-F238E27FC236}">
                    <a16:creationId xmlns:a16="http://schemas.microsoft.com/office/drawing/2014/main" id="{CDE38E00-A960-BFC8-41DF-45038A4F6370}"/>
                  </a:ext>
                </a:extLst>
              </p:cNvPr>
              <p:cNvSpPr/>
              <p:nvPr/>
            </p:nvSpPr>
            <p:spPr>
              <a:xfrm>
                <a:off x="9151033" y="3714338"/>
                <a:ext cx="110470" cy="105794"/>
              </a:xfrm>
              <a:custGeom>
                <a:avLst/>
                <a:gdLst>
                  <a:gd name="csX0" fmla="*/ 36690 w 110470"/>
                  <a:gd name="csY0" fmla="*/ 61560 h 105794"/>
                  <a:gd name="csX1" fmla="*/ 56302 w 110470"/>
                  <a:gd name="csY1" fmla="*/ 81163 h 105794"/>
                  <a:gd name="csX2" fmla="*/ 72419 w 110470"/>
                  <a:gd name="csY2" fmla="*/ 73952 h 105794"/>
                  <a:gd name="csX3" fmla="*/ 108347 w 110470"/>
                  <a:gd name="csY3" fmla="*/ 73952 h 105794"/>
                  <a:gd name="csX4" fmla="*/ 56493 w 110470"/>
                  <a:gd name="csY4" fmla="*/ 105794 h 105794"/>
                  <a:gd name="csX5" fmla="*/ 0 w 110470"/>
                  <a:gd name="csY5" fmla="*/ 53178 h 105794"/>
                  <a:gd name="csX6" fmla="*/ 53207 w 110470"/>
                  <a:gd name="csY6" fmla="*/ 0 h 105794"/>
                  <a:gd name="csX7" fmla="*/ 110471 w 110470"/>
                  <a:gd name="csY7" fmla="*/ 61560 h 105794"/>
                  <a:gd name="csX8" fmla="*/ 36690 w 110470"/>
                  <a:gd name="csY8" fmla="*/ 61560 h 105794"/>
                  <a:gd name="csX9" fmla="*/ 73581 w 110470"/>
                  <a:gd name="csY9" fmla="*/ 41548 h 105794"/>
                  <a:gd name="csX10" fmla="*/ 56693 w 110470"/>
                  <a:gd name="csY10" fmla="*/ 24632 h 105794"/>
                  <a:gd name="csX11" fmla="*/ 36890 w 110470"/>
                  <a:gd name="csY11" fmla="*/ 41548 h 105794"/>
                  <a:gd name="csX12" fmla="*/ 73581 w 110470"/>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0"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37" name="Freihandform: Form 36">
                <a:extLst>
                  <a:ext uri="{FF2B5EF4-FFF2-40B4-BE49-F238E27FC236}">
                    <a16:creationId xmlns:a16="http://schemas.microsoft.com/office/drawing/2014/main" id="{C7207D5B-ADE3-46A0-DC94-A34672F55F2A}"/>
                  </a:ext>
                </a:extLst>
              </p:cNvPr>
              <p:cNvSpPr/>
              <p:nvPr/>
            </p:nvSpPr>
            <p:spPr>
              <a:xfrm>
                <a:off x="9271967" y="3714326"/>
                <a:ext cx="101527" cy="105794"/>
              </a:xfrm>
              <a:custGeom>
                <a:avLst/>
                <a:gdLst>
                  <a:gd name="csX0" fmla="*/ 63875 w 101527"/>
                  <a:gd name="csY0" fmla="*/ 31842 h 105794"/>
                  <a:gd name="csX1" fmla="*/ 59417 w 101527"/>
                  <a:gd name="csY1" fmla="*/ 24260 h 105794"/>
                  <a:gd name="csX2" fmla="*/ 50883 w 101527"/>
                  <a:gd name="csY2" fmla="*/ 21374 h 105794"/>
                  <a:gd name="csX3" fmla="*/ 39214 w 101527"/>
                  <a:gd name="csY3" fmla="*/ 29146 h 105794"/>
                  <a:gd name="csX4" fmla="*/ 43701 w 101527"/>
                  <a:gd name="csY4" fmla="*/ 34366 h 105794"/>
                  <a:gd name="csX5" fmla="*/ 77467 w 101527"/>
                  <a:gd name="csY5" fmla="*/ 42148 h 105794"/>
                  <a:gd name="csX6" fmla="*/ 101527 w 101527"/>
                  <a:gd name="csY6" fmla="*/ 70294 h 105794"/>
                  <a:gd name="csX7" fmla="*/ 50282 w 101527"/>
                  <a:gd name="csY7" fmla="*/ 105794 h 105794"/>
                  <a:gd name="csX8" fmla="*/ 0 w 101527"/>
                  <a:gd name="csY8" fmla="*/ 70294 h 105794"/>
                  <a:gd name="csX9" fmla="*/ 36690 w 101527"/>
                  <a:gd name="csY9" fmla="*/ 70294 h 105794"/>
                  <a:gd name="csX10" fmla="*/ 41339 w 101527"/>
                  <a:gd name="csY10" fmla="*/ 79238 h 105794"/>
                  <a:gd name="csX11" fmla="*/ 51645 w 101527"/>
                  <a:gd name="csY11" fmla="*/ 82125 h 105794"/>
                  <a:gd name="csX12" fmla="*/ 64637 w 101527"/>
                  <a:gd name="csY12" fmla="*/ 74352 h 105794"/>
                  <a:gd name="csX13" fmla="*/ 43501 w 101527"/>
                  <a:gd name="csY13" fmla="*/ 63684 h 105794"/>
                  <a:gd name="csX14" fmla="*/ 2324 w 101527"/>
                  <a:gd name="csY14" fmla="*/ 32042 h 105794"/>
                  <a:gd name="csX15" fmla="*/ 49882 w 101527"/>
                  <a:gd name="csY15" fmla="*/ 0 h 105794"/>
                  <a:gd name="csX16" fmla="*/ 98803 w 101527"/>
                  <a:gd name="csY16" fmla="*/ 31842 h 105794"/>
                  <a:gd name="csX17" fmla="*/ 63875 w 101527"/>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7" h="105794">
                    <a:moveTo>
                      <a:pt x="63875" y="31842"/>
                    </a:moveTo>
                    <a:cubicBezTo>
                      <a:pt x="63675" y="28556"/>
                      <a:pt x="61951" y="26022"/>
                      <a:pt x="59417" y="24260"/>
                    </a:cubicBezTo>
                    <a:cubicBezTo>
                      <a:pt x="57093" y="22336"/>
                      <a:pt x="53969" y="21374"/>
                      <a:pt x="50883" y="21374"/>
                    </a:cubicBezTo>
                    <a:cubicBezTo>
                      <a:pt x="45425" y="21374"/>
                      <a:pt x="39214" y="22536"/>
                      <a:pt x="39214" y="29146"/>
                    </a:cubicBezTo>
                    <a:cubicBezTo>
                      <a:pt x="39214" y="32042"/>
                      <a:pt x="41539" y="33404"/>
                      <a:pt x="43701" y="34366"/>
                    </a:cubicBezTo>
                    <a:cubicBezTo>
                      <a:pt x="50082" y="37090"/>
                      <a:pt x="64637"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9" y="79238"/>
                    </a:cubicBezTo>
                    <a:cubicBezTo>
                      <a:pt x="43301" y="80963"/>
                      <a:pt x="46987" y="82125"/>
                      <a:pt x="51645" y="82125"/>
                    </a:cubicBezTo>
                    <a:cubicBezTo>
                      <a:pt x="56693" y="82125"/>
                      <a:pt x="64637" y="80162"/>
                      <a:pt x="64637" y="74352"/>
                    </a:cubicBezTo>
                    <a:cubicBezTo>
                      <a:pt x="64637" y="68532"/>
                      <a:pt x="61351" y="66770"/>
                      <a:pt x="43501" y="63684"/>
                    </a:cubicBezTo>
                    <a:cubicBezTo>
                      <a:pt x="14183" y="58664"/>
                      <a:pt x="2324" y="49320"/>
                      <a:pt x="2324" y="32042"/>
                    </a:cubicBezTo>
                    <a:cubicBezTo>
                      <a:pt x="2324" y="6620"/>
                      <a:pt x="29709"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38" name="Freihandform: Form 37">
                <a:extLst>
                  <a:ext uri="{FF2B5EF4-FFF2-40B4-BE49-F238E27FC236}">
                    <a16:creationId xmlns:a16="http://schemas.microsoft.com/office/drawing/2014/main" id="{A48F6032-C1EF-4178-17C0-F4C24136468E}"/>
                  </a:ext>
                </a:extLst>
              </p:cNvPr>
              <p:cNvSpPr/>
              <p:nvPr/>
            </p:nvSpPr>
            <p:spPr>
              <a:xfrm>
                <a:off x="9389011" y="3716844"/>
                <a:ext cx="104860" cy="103298"/>
              </a:xfrm>
              <a:custGeom>
                <a:avLst/>
                <a:gdLst>
                  <a:gd name="csX0" fmla="*/ 104861 w 104860"/>
                  <a:gd name="csY0" fmla="*/ 100775 h 103298"/>
                  <a:gd name="csX1" fmla="*/ 67770 w 104860"/>
                  <a:gd name="csY1" fmla="*/ 100775 h 103298"/>
                  <a:gd name="csX2" fmla="*/ 67770 w 104860"/>
                  <a:gd name="csY2" fmla="*/ 87944 h 103298"/>
                  <a:gd name="csX3" fmla="*/ 67370 w 104860"/>
                  <a:gd name="csY3" fmla="*/ 87944 h 103298"/>
                  <a:gd name="csX4" fmla="*/ 34566 w 104860"/>
                  <a:gd name="csY4" fmla="*/ 103299 h 103298"/>
                  <a:gd name="csX5" fmla="*/ 0 w 104860"/>
                  <a:gd name="csY5" fmla="*/ 69132 h 103298"/>
                  <a:gd name="csX6" fmla="*/ 0 w 104860"/>
                  <a:gd name="csY6" fmla="*/ 0 h 103298"/>
                  <a:gd name="csX7" fmla="*/ 38452 w 104860"/>
                  <a:gd name="csY7" fmla="*/ 0 h 103298"/>
                  <a:gd name="csX8" fmla="*/ 38452 w 104860"/>
                  <a:gd name="csY8" fmla="*/ 52816 h 103298"/>
                  <a:gd name="csX9" fmla="*/ 51083 w 104860"/>
                  <a:gd name="csY9" fmla="*/ 72619 h 103298"/>
                  <a:gd name="csX10" fmla="*/ 66408 w 104860"/>
                  <a:gd name="csY10" fmla="*/ 53216 h 103298"/>
                  <a:gd name="csX11" fmla="*/ 66408 w 104860"/>
                  <a:gd name="csY11" fmla="*/ 0 h 103298"/>
                  <a:gd name="csX12" fmla="*/ 104861 w 104860"/>
                  <a:gd name="csY12" fmla="*/ 0 h 103298"/>
                  <a:gd name="csX13" fmla="*/ 104861 w 104860"/>
                  <a:gd name="csY13" fmla="*/ 100775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104861" y="100775"/>
                    </a:moveTo>
                    <a:lnTo>
                      <a:pt x="67770" y="100775"/>
                    </a:lnTo>
                    <a:lnTo>
                      <a:pt x="67770" y="87944"/>
                    </a:lnTo>
                    <a:lnTo>
                      <a:pt x="67370" y="87944"/>
                    </a:lnTo>
                    <a:cubicBezTo>
                      <a:pt x="60188" y="98050"/>
                      <a:pt x="49921" y="103299"/>
                      <a:pt x="34566" y="103299"/>
                    </a:cubicBezTo>
                    <a:cubicBezTo>
                      <a:pt x="16516" y="103299"/>
                      <a:pt x="0" y="92231"/>
                      <a:pt x="0" y="69132"/>
                    </a:cubicBezTo>
                    <a:lnTo>
                      <a:pt x="0" y="0"/>
                    </a:lnTo>
                    <a:lnTo>
                      <a:pt x="38452" y="0"/>
                    </a:lnTo>
                    <a:lnTo>
                      <a:pt x="38452" y="52816"/>
                    </a:lnTo>
                    <a:cubicBezTo>
                      <a:pt x="38452" y="64446"/>
                      <a:pt x="39815" y="72619"/>
                      <a:pt x="51083" y="72619"/>
                    </a:cubicBezTo>
                    <a:cubicBezTo>
                      <a:pt x="57664" y="72619"/>
                      <a:pt x="66408" y="69333"/>
                      <a:pt x="66408" y="53216"/>
                    </a:cubicBezTo>
                    <a:lnTo>
                      <a:pt x="66408" y="0"/>
                    </a:lnTo>
                    <a:lnTo>
                      <a:pt x="104861" y="0"/>
                    </a:lnTo>
                    <a:lnTo>
                      <a:pt x="104861" y="100775"/>
                    </a:lnTo>
                    <a:close/>
                  </a:path>
                </a:pathLst>
              </a:custGeom>
              <a:solidFill>
                <a:srgbClr val="12120D"/>
              </a:solidFill>
              <a:ln w="9525" cap="flat">
                <a:noFill/>
                <a:prstDash val="solid"/>
                <a:miter/>
              </a:ln>
            </p:spPr>
            <p:txBody>
              <a:bodyPr/>
              <a:lstStyle/>
              <a:p>
                <a:endParaRPr lang="en-US"/>
              </a:p>
            </p:txBody>
          </p:sp>
          <p:sp>
            <p:nvSpPr>
              <p:cNvPr id="39" name="Freihandform: Form 38">
                <a:extLst>
                  <a:ext uri="{FF2B5EF4-FFF2-40B4-BE49-F238E27FC236}">
                    <a16:creationId xmlns:a16="http://schemas.microsoft.com/office/drawing/2014/main" id="{75286109-557A-6597-F271-59A63B6E028A}"/>
                  </a:ext>
                </a:extLst>
              </p:cNvPr>
              <p:cNvSpPr/>
              <p:nvPr/>
            </p:nvSpPr>
            <p:spPr>
              <a:xfrm>
                <a:off x="9514820" y="3714326"/>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40" name="Freihandform: Form 39">
                <a:extLst>
                  <a:ext uri="{FF2B5EF4-FFF2-40B4-BE49-F238E27FC236}">
                    <a16:creationId xmlns:a16="http://schemas.microsoft.com/office/drawing/2014/main" id="{9006099B-CCD3-B377-A105-2D57F38D41E4}"/>
                  </a:ext>
                </a:extLst>
              </p:cNvPr>
              <p:cNvSpPr/>
              <p:nvPr/>
            </p:nvSpPr>
            <p:spPr>
              <a:xfrm>
                <a:off x="9636139" y="3678977"/>
                <a:ext cx="109318" cy="141150"/>
              </a:xfrm>
              <a:custGeom>
                <a:avLst/>
                <a:gdLst>
                  <a:gd name="csX0" fmla="*/ 109318 w 109318"/>
                  <a:gd name="csY0" fmla="*/ 138655 h 141150"/>
                  <a:gd name="csX1" fmla="*/ 72228 w 109318"/>
                  <a:gd name="csY1" fmla="*/ 138655 h 141150"/>
                  <a:gd name="csX2" fmla="*/ 72228 w 109318"/>
                  <a:gd name="csY2" fmla="*/ 127587 h 141150"/>
                  <a:gd name="csX3" fmla="*/ 71828 w 109318"/>
                  <a:gd name="csY3" fmla="*/ 127587 h 141150"/>
                  <a:gd name="csX4" fmla="*/ 42348 w 109318"/>
                  <a:gd name="csY4" fmla="*/ 141151 h 141150"/>
                  <a:gd name="csX5" fmla="*/ 0 w 109318"/>
                  <a:gd name="csY5" fmla="*/ 87773 h 141150"/>
                  <a:gd name="csX6" fmla="*/ 42910 w 109318"/>
                  <a:gd name="csY6" fmla="*/ 35357 h 141150"/>
                  <a:gd name="csX7" fmla="*/ 70495 w 109318"/>
                  <a:gd name="csY7" fmla="*/ 48958 h 141150"/>
                  <a:gd name="csX8" fmla="*/ 70866 w 109318"/>
                  <a:gd name="csY8" fmla="*/ 48958 h 141150"/>
                  <a:gd name="csX9" fmla="*/ 70866 w 109318"/>
                  <a:gd name="csY9" fmla="*/ 0 h 141150"/>
                  <a:gd name="csX10" fmla="*/ 109318 w 109318"/>
                  <a:gd name="csY10" fmla="*/ 0 h 141150"/>
                  <a:gd name="csX11" fmla="*/ 109318 w 109318"/>
                  <a:gd name="csY11" fmla="*/ 138655 h 141150"/>
                  <a:gd name="csX12" fmla="*/ 55340 w 109318"/>
                  <a:gd name="csY12" fmla="*/ 63313 h 141150"/>
                  <a:gd name="csX13" fmla="*/ 38452 w 109318"/>
                  <a:gd name="csY13" fmla="*/ 88173 h 141150"/>
                  <a:gd name="csX14" fmla="*/ 55340 w 109318"/>
                  <a:gd name="csY14" fmla="*/ 113205 h 141150"/>
                  <a:gd name="csX15" fmla="*/ 72228 w 109318"/>
                  <a:gd name="csY15" fmla="*/ 88173 h 141150"/>
                  <a:gd name="csX16" fmla="*/ 55340 w 109318"/>
                  <a:gd name="csY16" fmla="*/ 63313 h 141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318" h="141150">
                    <a:moveTo>
                      <a:pt x="109318" y="138655"/>
                    </a:moveTo>
                    <a:lnTo>
                      <a:pt x="72228" y="138655"/>
                    </a:lnTo>
                    <a:lnTo>
                      <a:pt x="72228" y="127587"/>
                    </a:lnTo>
                    <a:lnTo>
                      <a:pt x="71828" y="127587"/>
                    </a:lnTo>
                    <a:cubicBezTo>
                      <a:pt x="66970" y="134007"/>
                      <a:pt x="61160" y="141151"/>
                      <a:pt x="42348" y="141151"/>
                    </a:cubicBezTo>
                    <a:cubicBezTo>
                      <a:pt x="13792" y="141151"/>
                      <a:pt x="0" y="113005"/>
                      <a:pt x="0" y="87773"/>
                    </a:cubicBezTo>
                    <a:cubicBezTo>
                      <a:pt x="0" y="64075"/>
                      <a:pt x="9106" y="35357"/>
                      <a:pt x="42910" y="35357"/>
                    </a:cubicBezTo>
                    <a:cubicBezTo>
                      <a:pt x="54378" y="35357"/>
                      <a:pt x="64646" y="40415"/>
                      <a:pt x="70495" y="48958"/>
                    </a:cubicBezTo>
                    <a:lnTo>
                      <a:pt x="70866" y="48958"/>
                    </a:lnTo>
                    <a:lnTo>
                      <a:pt x="70866" y="0"/>
                    </a:lnTo>
                    <a:lnTo>
                      <a:pt x="109318" y="0"/>
                    </a:lnTo>
                    <a:lnTo>
                      <a:pt x="109318" y="138655"/>
                    </a:lnTo>
                    <a:close/>
                    <a:moveTo>
                      <a:pt x="55340" y="63313"/>
                    </a:moveTo>
                    <a:cubicBezTo>
                      <a:pt x="41548" y="63313"/>
                      <a:pt x="38452" y="76305"/>
                      <a:pt x="38452" y="88173"/>
                    </a:cubicBezTo>
                    <a:cubicBezTo>
                      <a:pt x="38452" y="100203"/>
                      <a:pt x="41548" y="113205"/>
                      <a:pt x="55340" y="113205"/>
                    </a:cubicBezTo>
                    <a:cubicBezTo>
                      <a:pt x="69132" y="113205"/>
                      <a:pt x="72228" y="100203"/>
                      <a:pt x="72228" y="88173"/>
                    </a:cubicBezTo>
                    <a:cubicBezTo>
                      <a:pt x="72228" y="76305"/>
                      <a:pt x="69132" y="63313"/>
                      <a:pt x="55340" y="63313"/>
                    </a:cubicBezTo>
                  </a:path>
                </a:pathLst>
              </a:custGeom>
              <a:solidFill>
                <a:srgbClr val="12120D"/>
              </a:solidFill>
              <a:ln w="9525" cap="flat">
                <a:noFill/>
                <a:prstDash val="solid"/>
                <a:miter/>
              </a:ln>
            </p:spPr>
            <p:txBody>
              <a:bodyPr/>
              <a:lstStyle/>
              <a:p>
                <a:endParaRPr lang="en-US"/>
              </a:p>
            </p:txBody>
          </p:sp>
          <p:sp>
            <p:nvSpPr>
              <p:cNvPr id="41" name="Freihandform: Form 40">
                <a:extLst>
                  <a:ext uri="{FF2B5EF4-FFF2-40B4-BE49-F238E27FC236}">
                    <a16:creationId xmlns:a16="http://schemas.microsoft.com/office/drawing/2014/main" id="{4F4A47C8-2403-0250-3D19-78CF5B9C136F}"/>
                  </a:ext>
                </a:extLst>
              </p:cNvPr>
              <p:cNvSpPr/>
              <p:nvPr/>
            </p:nvSpPr>
            <p:spPr>
              <a:xfrm>
                <a:off x="9766403" y="3678988"/>
                <a:ext cx="104860" cy="138626"/>
              </a:xfrm>
              <a:custGeom>
                <a:avLst/>
                <a:gdLst>
                  <a:gd name="csX0" fmla="*/ 0 w 104860"/>
                  <a:gd name="csY0" fmla="*/ 0 h 138626"/>
                  <a:gd name="csX1" fmla="*/ 38424 w 104860"/>
                  <a:gd name="csY1" fmla="*/ 0 h 138626"/>
                  <a:gd name="csX2" fmla="*/ 38424 w 104860"/>
                  <a:gd name="csY2" fmla="*/ 48758 h 138626"/>
                  <a:gd name="csX3" fmla="*/ 38824 w 104860"/>
                  <a:gd name="csY3" fmla="*/ 48758 h 138626"/>
                  <a:gd name="csX4" fmla="*/ 70256 w 104860"/>
                  <a:gd name="csY4" fmla="*/ 35366 h 138626"/>
                  <a:gd name="csX5" fmla="*/ 104861 w 104860"/>
                  <a:gd name="csY5" fmla="*/ 69494 h 138626"/>
                  <a:gd name="csX6" fmla="*/ 104861 w 104860"/>
                  <a:gd name="csY6" fmla="*/ 138627 h 138626"/>
                  <a:gd name="csX7" fmla="*/ 66408 w 104860"/>
                  <a:gd name="csY7" fmla="*/ 138627 h 138626"/>
                  <a:gd name="csX8" fmla="*/ 66408 w 104860"/>
                  <a:gd name="csY8" fmla="*/ 85811 h 138626"/>
                  <a:gd name="csX9" fmla="*/ 53778 w 104860"/>
                  <a:gd name="csY9" fmla="*/ 66008 h 138626"/>
                  <a:gd name="csX10" fmla="*/ 38424 w 104860"/>
                  <a:gd name="csY10" fmla="*/ 85420 h 138626"/>
                  <a:gd name="csX11" fmla="*/ 38424 w 104860"/>
                  <a:gd name="csY11" fmla="*/ 138627 h 138626"/>
                  <a:gd name="csX12" fmla="*/ 0 w 104860"/>
                  <a:gd name="csY12" fmla="*/ 138627 h 138626"/>
                  <a:gd name="csX13" fmla="*/ 0 w 104860"/>
                  <a:gd name="csY13" fmla="*/ 0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38626">
                    <a:moveTo>
                      <a:pt x="0" y="0"/>
                    </a:moveTo>
                    <a:lnTo>
                      <a:pt x="38424" y="0"/>
                    </a:lnTo>
                    <a:lnTo>
                      <a:pt x="38424" y="48758"/>
                    </a:lnTo>
                    <a:lnTo>
                      <a:pt x="38824" y="48758"/>
                    </a:lnTo>
                    <a:cubicBezTo>
                      <a:pt x="45434" y="40948"/>
                      <a:pt x="53978" y="35366"/>
                      <a:pt x="70256" y="35366"/>
                    </a:cubicBezTo>
                    <a:cubicBezTo>
                      <a:pt x="88344" y="35366"/>
                      <a:pt x="104861" y="46396"/>
                      <a:pt x="104861" y="69494"/>
                    </a:cubicBezTo>
                    <a:lnTo>
                      <a:pt x="104861" y="138627"/>
                    </a:lnTo>
                    <a:lnTo>
                      <a:pt x="66408" y="138627"/>
                    </a:lnTo>
                    <a:lnTo>
                      <a:pt x="66408" y="85811"/>
                    </a:lnTo>
                    <a:cubicBezTo>
                      <a:pt x="66408" y="74181"/>
                      <a:pt x="65046" y="66008"/>
                      <a:pt x="53778" y="66008"/>
                    </a:cubicBezTo>
                    <a:cubicBezTo>
                      <a:pt x="47158" y="66008"/>
                      <a:pt x="38424" y="69332"/>
                      <a:pt x="38424" y="85420"/>
                    </a:cubicBezTo>
                    <a:lnTo>
                      <a:pt x="38424" y="138627"/>
                    </a:lnTo>
                    <a:lnTo>
                      <a:pt x="0" y="138627"/>
                    </a:lnTo>
                    <a:lnTo>
                      <a:pt x="0" y="0"/>
                    </a:lnTo>
                    <a:close/>
                  </a:path>
                </a:pathLst>
              </a:custGeom>
              <a:solidFill>
                <a:srgbClr val="12120D"/>
              </a:solidFill>
              <a:ln w="9525" cap="flat">
                <a:noFill/>
                <a:prstDash val="solid"/>
                <a:miter/>
              </a:ln>
            </p:spPr>
            <p:txBody>
              <a:bodyPr/>
              <a:lstStyle/>
              <a:p>
                <a:endParaRPr lang="en-US"/>
              </a:p>
            </p:txBody>
          </p:sp>
          <p:sp>
            <p:nvSpPr>
              <p:cNvPr id="42" name="Freihandform: Form 41">
                <a:extLst>
                  <a:ext uri="{FF2B5EF4-FFF2-40B4-BE49-F238E27FC236}">
                    <a16:creationId xmlns:a16="http://schemas.microsoft.com/office/drawing/2014/main" id="{2B480092-20D4-E98A-CA5C-DCDF3B78DC46}"/>
                  </a:ext>
                </a:extLst>
              </p:cNvPr>
              <p:cNvSpPr/>
              <p:nvPr/>
            </p:nvSpPr>
            <p:spPr>
              <a:xfrm>
                <a:off x="9887921" y="3714338"/>
                <a:ext cx="110471" cy="105794"/>
              </a:xfrm>
              <a:custGeom>
                <a:avLst/>
                <a:gdLst>
                  <a:gd name="csX0" fmla="*/ 36690 w 110471"/>
                  <a:gd name="csY0" fmla="*/ 61560 h 105794"/>
                  <a:gd name="csX1" fmla="*/ 56293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293"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43" name="Freihandform: Form 42">
                <a:extLst>
                  <a:ext uri="{FF2B5EF4-FFF2-40B4-BE49-F238E27FC236}">
                    <a16:creationId xmlns:a16="http://schemas.microsoft.com/office/drawing/2014/main" id="{BCE2740C-BBBD-8F56-D651-E26F176DAF11}"/>
                  </a:ext>
                </a:extLst>
              </p:cNvPr>
              <p:cNvSpPr/>
              <p:nvPr/>
            </p:nvSpPr>
            <p:spPr>
              <a:xfrm>
                <a:off x="10015261" y="3679006"/>
                <a:ext cx="38452" cy="138626"/>
              </a:xfrm>
              <a:custGeom>
                <a:avLst/>
                <a:gdLst>
                  <a:gd name="csX0" fmla="*/ 38452 w 38452"/>
                  <a:gd name="csY0" fmla="*/ 26984 h 138626"/>
                  <a:gd name="csX1" fmla="*/ 29 w 38452"/>
                  <a:gd name="csY1" fmla="*/ 26984 h 138626"/>
                  <a:gd name="csX2" fmla="*/ 29 w 38452"/>
                  <a:gd name="csY2" fmla="*/ 0 h 138626"/>
                  <a:gd name="csX3" fmla="*/ 38452 w 38452"/>
                  <a:gd name="csY3" fmla="*/ 0 h 138626"/>
                  <a:gd name="csX4" fmla="*/ 38452 w 38452"/>
                  <a:gd name="csY4" fmla="*/ 26984 h 138626"/>
                  <a:gd name="csX5" fmla="*/ 0 w 38452"/>
                  <a:gd name="csY5" fmla="*/ 37852 h 138626"/>
                  <a:gd name="csX6" fmla="*/ 38424 w 38452"/>
                  <a:gd name="csY6" fmla="*/ 37852 h 138626"/>
                  <a:gd name="csX7" fmla="*/ 38424 w 38452"/>
                  <a:gd name="csY7" fmla="*/ 138627 h 138626"/>
                  <a:gd name="csX8" fmla="*/ 0 w 38452"/>
                  <a:gd name="csY8" fmla="*/ 138627 h 138626"/>
                  <a:gd name="csX9" fmla="*/ 0 w 38452"/>
                  <a:gd name="csY9" fmla="*/ 37852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8452" h="138626">
                    <a:moveTo>
                      <a:pt x="38452" y="26984"/>
                    </a:moveTo>
                    <a:lnTo>
                      <a:pt x="29" y="26984"/>
                    </a:lnTo>
                    <a:lnTo>
                      <a:pt x="29" y="0"/>
                    </a:lnTo>
                    <a:lnTo>
                      <a:pt x="38452" y="0"/>
                    </a:lnTo>
                    <a:lnTo>
                      <a:pt x="38452" y="26984"/>
                    </a:lnTo>
                    <a:close/>
                    <a:moveTo>
                      <a:pt x="0" y="37852"/>
                    </a:moveTo>
                    <a:lnTo>
                      <a:pt x="38424" y="37852"/>
                    </a:lnTo>
                    <a:lnTo>
                      <a:pt x="38424" y="138627"/>
                    </a:lnTo>
                    <a:lnTo>
                      <a:pt x="0" y="138627"/>
                    </a:lnTo>
                    <a:lnTo>
                      <a:pt x="0" y="37852"/>
                    </a:lnTo>
                    <a:close/>
                  </a:path>
                </a:pathLst>
              </a:custGeom>
              <a:solidFill>
                <a:srgbClr val="12120D"/>
              </a:solidFill>
              <a:ln w="9525" cap="flat">
                <a:noFill/>
                <a:prstDash val="solid"/>
                <a:miter/>
              </a:ln>
            </p:spPr>
            <p:txBody>
              <a:bodyPr/>
              <a:lstStyle/>
              <a:p>
                <a:endParaRPr lang="en-US"/>
              </a:p>
            </p:txBody>
          </p:sp>
          <p:sp>
            <p:nvSpPr>
              <p:cNvPr id="44" name="Freihandform: Form 43">
                <a:extLst>
                  <a:ext uri="{FF2B5EF4-FFF2-40B4-BE49-F238E27FC236}">
                    <a16:creationId xmlns:a16="http://schemas.microsoft.com/office/drawing/2014/main" id="{AAC4C393-EC7B-3A8A-AF75-196198E60A39}"/>
                  </a:ext>
                </a:extLst>
              </p:cNvPr>
              <p:cNvSpPr/>
              <p:nvPr/>
            </p:nvSpPr>
            <p:spPr>
              <a:xfrm>
                <a:off x="10066345" y="3686171"/>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45" name="Freihandform: Form 44">
                <a:extLst>
                  <a:ext uri="{FF2B5EF4-FFF2-40B4-BE49-F238E27FC236}">
                    <a16:creationId xmlns:a16="http://schemas.microsoft.com/office/drawing/2014/main" id="{575E9178-B4BA-D3DF-CC92-1CC236200366}"/>
                  </a:ext>
                </a:extLst>
              </p:cNvPr>
              <p:cNvSpPr/>
              <p:nvPr/>
            </p:nvSpPr>
            <p:spPr>
              <a:xfrm>
                <a:off x="10149019" y="3714326"/>
                <a:ext cx="101526" cy="105794"/>
              </a:xfrm>
              <a:custGeom>
                <a:avLst/>
                <a:gdLst>
                  <a:gd name="csX0" fmla="*/ 63875 w 101526"/>
                  <a:gd name="csY0" fmla="*/ 31842 h 105794"/>
                  <a:gd name="csX1" fmla="*/ 59417 w 101526"/>
                  <a:gd name="csY1" fmla="*/ 24260 h 105794"/>
                  <a:gd name="csX2" fmla="*/ 50883 w 101526"/>
                  <a:gd name="csY2" fmla="*/ 21374 h 105794"/>
                  <a:gd name="csX3" fmla="*/ 39214 w 101526"/>
                  <a:gd name="csY3" fmla="*/ 29146 h 105794"/>
                  <a:gd name="csX4" fmla="*/ 43701 w 101526"/>
                  <a:gd name="csY4" fmla="*/ 34366 h 105794"/>
                  <a:gd name="csX5" fmla="*/ 77467 w 101526"/>
                  <a:gd name="csY5" fmla="*/ 42148 h 105794"/>
                  <a:gd name="csX6" fmla="*/ 101527 w 101526"/>
                  <a:gd name="csY6" fmla="*/ 70294 h 105794"/>
                  <a:gd name="csX7" fmla="*/ 50282 w 101526"/>
                  <a:gd name="csY7" fmla="*/ 105794 h 105794"/>
                  <a:gd name="csX8" fmla="*/ 0 w 101526"/>
                  <a:gd name="csY8" fmla="*/ 70294 h 105794"/>
                  <a:gd name="csX9" fmla="*/ 36690 w 101526"/>
                  <a:gd name="csY9" fmla="*/ 70294 h 105794"/>
                  <a:gd name="csX10" fmla="*/ 41338 w 101526"/>
                  <a:gd name="csY10" fmla="*/ 79238 h 105794"/>
                  <a:gd name="csX11" fmla="*/ 51645 w 101526"/>
                  <a:gd name="csY11" fmla="*/ 82125 h 105794"/>
                  <a:gd name="csX12" fmla="*/ 64637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3" y="21374"/>
                    </a:cubicBezTo>
                    <a:cubicBezTo>
                      <a:pt x="45425" y="21374"/>
                      <a:pt x="39214" y="22536"/>
                      <a:pt x="39214" y="29146"/>
                    </a:cubicBezTo>
                    <a:cubicBezTo>
                      <a:pt x="39214" y="32042"/>
                      <a:pt x="41538" y="33404"/>
                      <a:pt x="43701" y="34366"/>
                    </a:cubicBezTo>
                    <a:cubicBezTo>
                      <a:pt x="50082" y="37090"/>
                      <a:pt x="64637"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8" y="79238"/>
                    </a:cubicBezTo>
                    <a:cubicBezTo>
                      <a:pt x="43301" y="80963"/>
                      <a:pt x="46987" y="82125"/>
                      <a:pt x="51645" y="82125"/>
                    </a:cubicBezTo>
                    <a:cubicBezTo>
                      <a:pt x="56693" y="82125"/>
                      <a:pt x="64637" y="80162"/>
                      <a:pt x="64637" y="74352"/>
                    </a:cubicBezTo>
                    <a:cubicBezTo>
                      <a:pt x="64637" y="68532"/>
                      <a:pt x="61350" y="66770"/>
                      <a:pt x="43501" y="63684"/>
                    </a:cubicBezTo>
                    <a:cubicBezTo>
                      <a:pt x="14183" y="58664"/>
                      <a:pt x="2324" y="49320"/>
                      <a:pt x="2324" y="32042"/>
                    </a:cubicBezTo>
                    <a:cubicBezTo>
                      <a:pt x="2324" y="6620"/>
                      <a:pt x="29708"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46" name="Freihandform: Form 45">
                <a:extLst>
                  <a:ext uri="{FF2B5EF4-FFF2-40B4-BE49-F238E27FC236}">
                    <a16:creationId xmlns:a16="http://schemas.microsoft.com/office/drawing/2014/main" id="{DCB7B1D3-C23A-4F83-575A-F05A40A75E77}"/>
                  </a:ext>
                </a:extLst>
              </p:cNvPr>
              <p:cNvSpPr/>
              <p:nvPr/>
            </p:nvSpPr>
            <p:spPr>
              <a:xfrm>
                <a:off x="10253641" y="3716844"/>
                <a:ext cx="111842" cy="100774"/>
              </a:xfrm>
              <a:custGeom>
                <a:avLst/>
                <a:gdLst>
                  <a:gd name="csX0" fmla="*/ 78438 w 111842"/>
                  <a:gd name="csY0" fmla="*/ 100775 h 100774"/>
                  <a:gd name="csX1" fmla="*/ 33004 w 111842"/>
                  <a:gd name="csY1" fmla="*/ 100775 h 100774"/>
                  <a:gd name="csX2" fmla="*/ 0 w 111842"/>
                  <a:gd name="csY2" fmla="*/ 0 h 100774"/>
                  <a:gd name="csX3" fmla="*/ 40586 w 111842"/>
                  <a:gd name="csY3" fmla="*/ 0 h 100774"/>
                  <a:gd name="csX4" fmla="*/ 56302 w 111842"/>
                  <a:gd name="csY4" fmla="*/ 61360 h 100774"/>
                  <a:gd name="csX5" fmla="*/ 56702 w 111842"/>
                  <a:gd name="csY5" fmla="*/ 61360 h 100774"/>
                  <a:gd name="csX6" fmla="*/ 72619 w 111842"/>
                  <a:gd name="csY6" fmla="*/ 0 h 100774"/>
                  <a:gd name="csX7" fmla="*/ 111843 w 111842"/>
                  <a:gd name="csY7" fmla="*/ 0 h 100774"/>
                  <a:gd name="csX8" fmla="*/ 78438 w 111842"/>
                  <a:gd name="csY8" fmla="*/ 100775 h 100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842" h="100774">
                    <a:moveTo>
                      <a:pt x="78438" y="100775"/>
                    </a:moveTo>
                    <a:lnTo>
                      <a:pt x="33004" y="100775"/>
                    </a:lnTo>
                    <a:lnTo>
                      <a:pt x="0" y="0"/>
                    </a:lnTo>
                    <a:lnTo>
                      <a:pt x="40586" y="0"/>
                    </a:lnTo>
                    <a:lnTo>
                      <a:pt x="56302" y="61360"/>
                    </a:lnTo>
                    <a:lnTo>
                      <a:pt x="56702" y="61360"/>
                    </a:lnTo>
                    <a:lnTo>
                      <a:pt x="72619" y="0"/>
                    </a:lnTo>
                    <a:lnTo>
                      <a:pt x="111843" y="0"/>
                    </a:lnTo>
                    <a:lnTo>
                      <a:pt x="78438" y="100775"/>
                    </a:lnTo>
                    <a:close/>
                  </a:path>
                </a:pathLst>
              </a:custGeom>
              <a:solidFill>
                <a:srgbClr val="12120D"/>
              </a:solidFill>
              <a:ln w="9525" cap="flat">
                <a:noFill/>
                <a:prstDash val="solid"/>
                <a:miter/>
              </a:ln>
            </p:spPr>
            <p:txBody>
              <a:bodyPr/>
              <a:lstStyle/>
              <a:p>
                <a:endParaRPr lang="en-US"/>
              </a:p>
            </p:txBody>
          </p:sp>
          <p:sp>
            <p:nvSpPr>
              <p:cNvPr id="47" name="Freihandform: Form 46">
                <a:extLst>
                  <a:ext uri="{FF2B5EF4-FFF2-40B4-BE49-F238E27FC236}">
                    <a16:creationId xmlns:a16="http://schemas.microsoft.com/office/drawing/2014/main" id="{BFF2C75E-AF75-C908-6090-50DAB5255D33}"/>
                  </a:ext>
                </a:extLst>
              </p:cNvPr>
              <p:cNvSpPr/>
              <p:nvPr/>
            </p:nvSpPr>
            <p:spPr>
              <a:xfrm>
                <a:off x="10369736" y="3714334"/>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48 h 105794"/>
                  <a:gd name="csX8" fmla="*/ 71428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2" y="42110"/>
                      <a:pt x="38452" y="52816"/>
                    </a:cubicBezTo>
                    <a:cubicBezTo>
                      <a:pt x="38452" y="63484"/>
                      <a:pt x="40386" y="77848"/>
                      <a:pt x="54940" y="77848"/>
                    </a:cubicBezTo>
                    <a:cubicBezTo>
                      <a:pt x="69494" y="77848"/>
                      <a:pt x="71428" y="63484"/>
                      <a:pt x="71428" y="52816"/>
                    </a:cubicBezTo>
                    <a:cubicBezTo>
                      <a:pt x="71428" y="42110"/>
                      <a:pt x="69494" y="27956"/>
                      <a:pt x="54940" y="27956"/>
                    </a:cubicBezTo>
                  </a:path>
                </a:pathLst>
              </a:custGeom>
              <a:solidFill>
                <a:srgbClr val="12120D"/>
              </a:solidFill>
              <a:ln w="9525" cap="flat">
                <a:noFill/>
                <a:prstDash val="solid"/>
                <a:miter/>
              </a:ln>
            </p:spPr>
            <p:txBody>
              <a:bodyPr/>
              <a:lstStyle/>
              <a:p>
                <a:endParaRPr lang="en-US"/>
              </a:p>
            </p:txBody>
          </p:sp>
          <p:sp>
            <p:nvSpPr>
              <p:cNvPr id="48" name="Freihandform: Form 47">
                <a:extLst>
                  <a:ext uri="{FF2B5EF4-FFF2-40B4-BE49-F238E27FC236}">
                    <a16:creationId xmlns:a16="http://schemas.microsoft.com/office/drawing/2014/main" id="{715FAC33-3587-414C-04D8-943C2E695348}"/>
                  </a:ext>
                </a:extLst>
              </p:cNvPr>
              <p:cNvSpPr/>
              <p:nvPr/>
            </p:nvSpPr>
            <p:spPr>
              <a:xfrm>
                <a:off x="10496300"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90"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49" name="Freihandform: Form 48">
                <a:extLst>
                  <a:ext uri="{FF2B5EF4-FFF2-40B4-BE49-F238E27FC236}">
                    <a16:creationId xmlns:a16="http://schemas.microsoft.com/office/drawing/2014/main" id="{C554E869-F59D-4B98-C940-1F1C5BAED22F}"/>
                  </a:ext>
                </a:extLst>
              </p:cNvPr>
              <p:cNvSpPr/>
              <p:nvPr/>
            </p:nvSpPr>
            <p:spPr>
              <a:xfrm>
                <a:off x="10576856" y="3714326"/>
                <a:ext cx="101526" cy="105794"/>
              </a:xfrm>
              <a:custGeom>
                <a:avLst/>
                <a:gdLst>
                  <a:gd name="csX0" fmla="*/ 63875 w 101526"/>
                  <a:gd name="csY0" fmla="*/ 31842 h 105794"/>
                  <a:gd name="csX1" fmla="*/ 59417 w 101526"/>
                  <a:gd name="csY1" fmla="*/ 24260 h 105794"/>
                  <a:gd name="csX2" fmla="*/ 50882 w 101526"/>
                  <a:gd name="csY2" fmla="*/ 21374 h 105794"/>
                  <a:gd name="csX3" fmla="*/ 39214 w 101526"/>
                  <a:gd name="csY3" fmla="*/ 29146 h 105794"/>
                  <a:gd name="csX4" fmla="*/ 43701 w 101526"/>
                  <a:gd name="csY4" fmla="*/ 34366 h 105794"/>
                  <a:gd name="csX5" fmla="*/ 77467 w 101526"/>
                  <a:gd name="csY5" fmla="*/ 42148 h 105794"/>
                  <a:gd name="csX6" fmla="*/ 101527 w 101526"/>
                  <a:gd name="csY6" fmla="*/ 70294 h 105794"/>
                  <a:gd name="csX7" fmla="*/ 50282 w 101526"/>
                  <a:gd name="csY7" fmla="*/ 105794 h 105794"/>
                  <a:gd name="csX8" fmla="*/ 0 w 101526"/>
                  <a:gd name="csY8" fmla="*/ 70294 h 105794"/>
                  <a:gd name="csX9" fmla="*/ 36690 w 101526"/>
                  <a:gd name="csY9" fmla="*/ 70294 h 105794"/>
                  <a:gd name="csX10" fmla="*/ 41338 w 101526"/>
                  <a:gd name="csY10" fmla="*/ 79238 h 105794"/>
                  <a:gd name="csX11" fmla="*/ 51645 w 101526"/>
                  <a:gd name="csY11" fmla="*/ 82125 h 105794"/>
                  <a:gd name="csX12" fmla="*/ 64636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2" y="21374"/>
                    </a:cubicBezTo>
                    <a:cubicBezTo>
                      <a:pt x="45425" y="21374"/>
                      <a:pt x="39214" y="22536"/>
                      <a:pt x="39214" y="29146"/>
                    </a:cubicBezTo>
                    <a:cubicBezTo>
                      <a:pt x="39214" y="32042"/>
                      <a:pt x="41538" y="33404"/>
                      <a:pt x="43701" y="34366"/>
                    </a:cubicBezTo>
                    <a:cubicBezTo>
                      <a:pt x="50082" y="37090"/>
                      <a:pt x="64636"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8" y="79238"/>
                    </a:cubicBezTo>
                    <a:cubicBezTo>
                      <a:pt x="43301" y="80963"/>
                      <a:pt x="46987" y="82125"/>
                      <a:pt x="51645" y="82125"/>
                    </a:cubicBezTo>
                    <a:cubicBezTo>
                      <a:pt x="56693" y="82125"/>
                      <a:pt x="64636" y="80162"/>
                      <a:pt x="64636" y="74352"/>
                    </a:cubicBezTo>
                    <a:cubicBezTo>
                      <a:pt x="64636" y="68532"/>
                      <a:pt x="61350" y="66770"/>
                      <a:pt x="43501" y="63684"/>
                    </a:cubicBezTo>
                    <a:cubicBezTo>
                      <a:pt x="14183" y="58664"/>
                      <a:pt x="2324" y="49320"/>
                      <a:pt x="2324" y="32042"/>
                    </a:cubicBezTo>
                    <a:cubicBezTo>
                      <a:pt x="2324" y="6620"/>
                      <a:pt x="29708"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50" name="Freihandform: Form 49">
                <a:extLst>
                  <a:ext uri="{FF2B5EF4-FFF2-40B4-BE49-F238E27FC236}">
                    <a16:creationId xmlns:a16="http://schemas.microsoft.com/office/drawing/2014/main" id="{01D58B47-0020-DE02-07E1-456276A99C1F}"/>
                  </a:ext>
                </a:extLst>
              </p:cNvPr>
              <p:cNvSpPr/>
              <p:nvPr/>
            </p:nvSpPr>
            <p:spPr>
              <a:xfrm>
                <a:off x="10689643" y="3714334"/>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3 w 109880"/>
                  <a:gd name="csY6" fmla="*/ 52816 h 105794"/>
                  <a:gd name="csX7" fmla="*/ 54940 w 109880"/>
                  <a:gd name="csY7" fmla="*/ 77848 h 105794"/>
                  <a:gd name="csX8" fmla="*/ 71457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3" y="42110"/>
                      <a:pt x="38453" y="52816"/>
                    </a:cubicBezTo>
                    <a:cubicBezTo>
                      <a:pt x="38453" y="63484"/>
                      <a:pt x="40386" y="77848"/>
                      <a:pt x="54940" y="77848"/>
                    </a:cubicBezTo>
                    <a:cubicBezTo>
                      <a:pt x="69495" y="77848"/>
                      <a:pt x="71457" y="63484"/>
                      <a:pt x="71457" y="52816"/>
                    </a:cubicBezTo>
                    <a:cubicBezTo>
                      <a:pt x="71457" y="42110"/>
                      <a:pt x="69495" y="27956"/>
                      <a:pt x="54940" y="27956"/>
                    </a:cubicBezTo>
                  </a:path>
                </a:pathLst>
              </a:custGeom>
              <a:solidFill>
                <a:srgbClr val="12120D"/>
              </a:solidFill>
              <a:ln w="9525" cap="flat">
                <a:noFill/>
                <a:prstDash val="solid"/>
                <a:miter/>
              </a:ln>
            </p:spPr>
            <p:txBody>
              <a:bodyPr/>
              <a:lstStyle/>
              <a:p>
                <a:endParaRPr lang="en-US"/>
              </a:p>
            </p:txBody>
          </p:sp>
          <p:sp>
            <p:nvSpPr>
              <p:cNvPr id="51" name="Freihandform: Form 50">
                <a:extLst>
                  <a:ext uri="{FF2B5EF4-FFF2-40B4-BE49-F238E27FC236}">
                    <a16:creationId xmlns:a16="http://schemas.microsoft.com/office/drawing/2014/main" id="{0D096A41-390B-930E-CD3D-971E2177FAC7}"/>
                  </a:ext>
                </a:extLst>
              </p:cNvPr>
              <p:cNvSpPr/>
              <p:nvPr/>
            </p:nvSpPr>
            <p:spPr>
              <a:xfrm>
                <a:off x="10816217"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81"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52" name="Freihandform: Form 51">
                <a:extLst>
                  <a:ext uri="{FF2B5EF4-FFF2-40B4-BE49-F238E27FC236}">
                    <a16:creationId xmlns:a16="http://schemas.microsoft.com/office/drawing/2014/main" id="{98197D18-E292-9CE6-2FA9-9F2C03CE66B9}"/>
                  </a:ext>
                </a:extLst>
              </p:cNvPr>
              <p:cNvSpPr/>
              <p:nvPr/>
            </p:nvSpPr>
            <p:spPr>
              <a:xfrm>
                <a:off x="10896207" y="3714351"/>
                <a:ext cx="108908" cy="138398"/>
              </a:xfrm>
              <a:custGeom>
                <a:avLst/>
                <a:gdLst>
                  <a:gd name="csX0" fmla="*/ 108909 w 108908"/>
                  <a:gd name="csY0" fmla="*/ 90268 h 138398"/>
                  <a:gd name="csX1" fmla="*/ 56464 w 108908"/>
                  <a:gd name="csY1" fmla="*/ 138398 h 138398"/>
                  <a:gd name="csX2" fmla="*/ 3858 w 108908"/>
                  <a:gd name="csY2" fmla="*/ 104832 h 138398"/>
                  <a:gd name="csX3" fmla="*/ 41910 w 108908"/>
                  <a:gd name="csY3" fmla="*/ 104832 h 138398"/>
                  <a:gd name="csX4" fmla="*/ 44072 w 108908"/>
                  <a:gd name="csY4" fmla="*/ 108318 h 138398"/>
                  <a:gd name="csX5" fmla="*/ 55302 w 108908"/>
                  <a:gd name="csY5" fmla="*/ 115700 h 138398"/>
                  <a:gd name="csX6" fmla="*/ 70456 w 108908"/>
                  <a:gd name="csY6" fmla="*/ 92602 h 138398"/>
                  <a:gd name="csX7" fmla="*/ 70456 w 108908"/>
                  <a:gd name="csY7" fmla="*/ 83258 h 138398"/>
                  <a:gd name="csX8" fmla="*/ 70056 w 108908"/>
                  <a:gd name="csY8" fmla="*/ 83258 h 138398"/>
                  <a:gd name="csX9" fmla="*/ 43072 w 108908"/>
                  <a:gd name="csY9" fmla="*/ 97250 h 138398"/>
                  <a:gd name="csX10" fmla="*/ 0 w 108908"/>
                  <a:gd name="csY10" fmla="*/ 48130 h 138398"/>
                  <a:gd name="csX11" fmla="*/ 43672 w 108908"/>
                  <a:gd name="csY11" fmla="*/ 0 h 138398"/>
                  <a:gd name="csX12" fmla="*/ 70056 w 108908"/>
                  <a:gd name="csY12" fmla="*/ 14726 h 138398"/>
                  <a:gd name="csX13" fmla="*/ 70456 w 108908"/>
                  <a:gd name="csY13" fmla="*/ 14726 h 138398"/>
                  <a:gd name="csX14" fmla="*/ 70456 w 108908"/>
                  <a:gd name="csY14" fmla="*/ 2496 h 138398"/>
                  <a:gd name="csX15" fmla="*/ 108909 w 108908"/>
                  <a:gd name="csY15" fmla="*/ 2496 h 138398"/>
                  <a:gd name="csX16" fmla="*/ 108909 w 108908"/>
                  <a:gd name="csY16" fmla="*/ 90268 h 138398"/>
                  <a:gd name="csX17" fmla="*/ 55702 w 108908"/>
                  <a:gd name="csY17" fmla="*/ 72590 h 138398"/>
                  <a:gd name="csX18" fmla="*/ 71418 w 108908"/>
                  <a:gd name="csY18" fmla="*/ 47730 h 138398"/>
                  <a:gd name="csX19" fmla="*/ 54740 w 108908"/>
                  <a:gd name="csY19" fmla="*/ 27956 h 138398"/>
                  <a:gd name="csX20" fmla="*/ 38424 w 108908"/>
                  <a:gd name="csY20" fmla="*/ 47930 h 138398"/>
                  <a:gd name="csX21" fmla="*/ 55702 w 108908"/>
                  <a:gd name="csY21" fmla="*/ 72590 h 138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08" h="138398">
                    <a:moveTo>
                      <a:pt x="108909" y="90268"/>
                    </a:moveTo>
                    <a:cubicBezTo>
                      <a:pt x="108909" y="110280"/>
                      <a:pt x="103661" y="138398"/>
                      <a:pt x="56464" y="138398"/>
                    </a:cubicBezTo>
                    <a:cubicBezTo>
                      <a:pt x="32604" y="138398"/>
                      <a:pt x="7382" y="131978"/>
                      <a:pt x="3858" y="104832"/>
                    </a:cubicBezTo>
                    <a:lnTo>
                      <a:pt x="41910" y="104832"/>
                    </a:lnTo>
                    <a:cubicBezTo>
                      <a:pt x="42310" y="105794"/>
                      <a:pt x="43272" y="107156"/>
                      <a:pt x="44072" y="108318"/>
                    </a:cubicBezTo>
                    <a:cubicBezTo>
                      <a:pt x="46396" y="111804"/>
                      <a:pt x="50454" y="115700"/>
                      <a:pt x="55302" y="115700"/>
                    </a:cubicBezTo>
                    <a:cubicBezTo>
                      <a:pt x="67732" y="115700"/>
                      <a:pt x="70456" y="100936"/>
                      <a:pt x="70456" y="92602"/>
                    </a:cubicBezTo>
                    <a:lnTo>
                      <a:pt x="70456" y="83258"/>
                    </a:lnTo>
                    <a:lnTo>
                      <a:pt x="70056" y="83258"/>
                    </a:lnTo>
                    <a:cubicBezTo>
                      <a:pt x="63846" y="92202"/>
                      <a:pt x="54540" y="97250"/>
                      <a:pt x="43072" y="97250"/>
                    </a:cubicBezTo>
                    <a:cubicBezTo>
                      <a:pt x="13392" y="97250"/>
                      <a:pt x="0" y="75114"/>
                      <a:pt x="0" y="48130"/>
                    </a:cubicBezTo>
                    <a:cubicBezTo>
                      <a:pt x="0" y="21936"/>
                      <a:pt x="14926" y="0"/>
                      <a:pt x="43672" y="0"/>
                    </a:cubicBezTo>
                    <a:cubicBezTo>
                      <a:pt x="54940" y="0"/>
                      <a:pt x="65608" y="4458"/>
                      <a:pt x="70056" y="14726"/>
                    </a:cubicBezTo>
                    <a:lnTo>
                      <a:pt x="70456" y="14726"/>
                    </a:lnTo>
                    <a:lnTo>
                      <a:pt x="70456" y="2496"/>
                    </a:lnTo>
                    <a:lnTo>
                      <a:pt x="108909" y="2496"/>
                    </a:lnTo>
                    <a:lnTo>
                      <a:pt x="108909" y="90268"/>
                    </a:lnTo>
                    <a:close/>
                    <a:moveTo>
                      <a:pt x="55702" y="72590"/>
                    </a:moveTo>
                    <a:cubicBezTo>
                      <a:pt x="69856" y="72590"/>
                      <a:pt x="71418" y="58998"/>
                      <a:pt x="71418" y="47730"/>
                    </a:cubicBezTo>
                    <a:cubicBezTo>
                      <a:pt x="71418" y="36662"/>
                      <a:pt x="66008" y="27956"/>
                      <a:pt x="54740" y="27956"/>
                    </a:cubicBezTo>
                    <a:cubicBezTo>
                      <a:pt x="43872" y="27956"/>
                      <a:pt x="38424" y="37262"/>
                      <a:pt x="38424" y="47930"/>
                    </a:cubicBezTo>
                    <a:cubicBezTo>
                      <a:pt x="38424" y="59398"/>
                      <a:pt x="41910" y="72590"/>
                      <a:pt x="55702" y="72590"/>
                    </a:cubicBezTo>
                  </a:path>
                </a:pathLst>
              </a:custGeom>
              <a:solidFill>
                <a:srgbClr val="12120D"/>
              </a:solidFill>
              <a:ln w="9525" cap="flat">
                <a:noFill/>
                <a:prstDash val="solid"/>
                <a:miter/>
              </a:ln>
            </p:spPr>
            <p:txBody>
              <a:bodyPr/>
              <a:lstStyle/>
              <a:p>
                <a:endParaRPr lang="en-US"/>
              </a:p>
            </p:txBody>
          </p:sp>
          <p:sp>
            <p:nvSpPr>
              <p:cNvPr id="53" name="Freihandform: Form 52">
                <a:extLst>
                  <a:ext uri="{FF2B5EF4-FFF2-40B4-BE49-F238E27FC236}">
                    <a16:creationId xmlns:a16="http://schemas.microsoft.com/office/drawing/2014/main" id="{69316CD2-2BC6-39D2-C7DD-BF2C9002F6F0}"/>
                  </a:ext>
                </a:extLst>
              </p:cNvPr>
              <p:cNvSpPr/>
              <p:nvPr/>
            </p:nvSpPr>
            <p:spPr>
              <a:xfrm>
                <a:off x="11020422" y="3714338"/>
                <a:ext cx="110470" cy="105794"/>
              </a:xfrm>
              <a:custGeom>
                <a:avLst/>
                <a:gdLst>
                  <a:gd name="csX0" fmla="*/ 36690 w 110470"/>
                  <a:gd name="csY0" fmla="*/ 61560 h 105794"/>
                  <a:gd name="csX1" fmla="*/ 56302 w 110470"/>
                  <a:gd name="csY1" fmla="*/ 81163 h 105794"/>
                  <a:gd name="csX2" fmla="*/ 72419 w 110470"/>
                  <a:gd name="csY2" fmla="*/ 73952 h 105794"/>
                  <a:gd name="csX3" fmla="*/ 108347 w 110470"/>
                  <a:gd name="csY3" fmla="*/ 73952 h 105794"/>
                  <a:gd name="csX4" fmla="*/ 56493 w 110470"/>
                  <a:gd name="csY4" fmla="*/ 105794 h 105794"/>
                  <a:gd name="csX5" fmla="*/ 0 w 110470"/>
                  <a:gd name="csY5" fmla="*/ 53178 h 105794"/>
                  <a:gd name="csX6" fmla="*/ 53207 w 110470"/>
                  <a:gd name="csY6" fmla="*/ 0 h 105794"/>
                  <a:gd name="csX7" fmla="*/ 110471 w 110470"/>
                  <a:gd name="csY7" fmla="*/ 61560 h 105794"/>
                  <a:gd name="csX8" fmla="*/ 36690 w 110470"/>
                  <a:gd name="csY8" fmla="*/ 61560 h 105794"/>
                  <a:gd name="csX9" fmla="*/ 73581 w 110470"/>
                  <a:gd name="csY9" fmla="*/ 41548 h 105794"/>
                  <a:gd name="csX10" fmla="*/ 56693 w 110470"/>
                  <a:gd name="csY10" fmla="*/ 24632 h 105794"/>
                  <a:gd name="csX11" fmla="*/ 36890 w 110470"/>
                  <a:gd name="csY11" fmla="*/ 41548 h 105794"/>
                  <a:gd name="csX12" fmla="*/ 73581 w 110470"/>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0"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3"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54" name="Freihandform: Form 53">
                <a:extLst>
                  <a:ext uri="{FF2B5EF4-FFF2-40B4-BE49-F238E27FC236}">
                    <a16:creationId xmlns:a16="http://schemas.microsoft.com/office/drawing/2014/main" id="{7B1DAF08-6873-53A7-F258-FFE163E49CF5}"/>
                  </a:ext>
                </a:extLst>
              </p:cNvPr>
              <p:cNvSpPr/>
              <p:nvPr/>
            </p:nvSpPr>
            <p:spPr>
              <a:xfrm>
                <a:off x="8180987" y="3928617"/>
                <a:ext cx="104860" cy="103298"/>
              </a:xfrm>
              <a:custGeom>
                <a:avLst/>
                <a:gdLst>
                  <a:gd name="csX0" fmla="*/ 104861 w 104860"/>
                  <a:gd name="csY0" fmla="*/ 100774 h 103298"/>
                  <a:gd name="csX1" fmla="*/ 67770 w 104860"/>
                  <a:gd name="csY1" fmla="*/ 100774 h 103298"/>
                  <a:gd name="csX2" fmla="*/ 67770 w 104860"/>
                  <a:gd name="csY2" fmla="*/ 87944 h 103298"/>
                  <a:gd name="csX3" fmla="*/ 67370 w 104860"/>
                  <a:gd name="csY3" fmla="*/ 87944 h 103298"/>
                  <a:gd name="csX4" fmla="*/ 34566 w 104860"/>
                  <a:gd name="csY4" fmla="*/ 103299 h 103298"/>
                  <a:gd name="csX5" fmla="*/ 0 w 104860"/>
                  <a:gd name="csY5" fmla="*/ 69132 h 103298"/>
                  <a:gd name="csX6" fmla="*/ 0 w 104860"/>
                  <a:gd name="csY6" fmla="*/ 0 h 103298"/>
                  <a:gd name="csX7" fmla="*/ 38452 w 104860"/>
                  <a:gd name="csY7" fmla="*/ 0 h 103298"/>
                  <a:gd name="csX8" fmla="*/ 38452 w 104860"/>
                  <a:gd name="csY8" fmla="*/ 52816 h 103298"/>
                  <a:gd name="csX9" fmla="*/ 51083 w 104860"/>
                  <a:gd name="csY9" fmla="*/ 72628 h 103298"/>
                  <a:gd name="csX10" fmla="*/ 66408 w 104860"/>
                  <a:gd name="csY10" fmla="*/ 53216 h 103298"/>
                  <a:gd name="csX11" fmla="*/ 66408 w 104860"/>
                  <a:gd name="csY11" fmla="*/ 0 h 103298"/>
                  <a:gd name="csX12" fmla="*/ 104861 w 104860"/>
                  <a:gd name="csY12" fmla="*/ 0 h 103298"/>
                  <a:gd name="csX13" fmla="*/ 104861 w 104860"/>
                  <a:gd name="csY13" fmla="*/ 10077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104861" y="100774"/>
                    </a:moveTo>
                    <a:lnTo>
                      <a:pt x="67770" y="100774"/>
                    </a:lnTo>
                    <a:lnTo>
                      <a:pt x="67770" y="87944"/>
                    </a:lnTo>
                    <a:lnTo>
                      <a:pt x="67370" y="87944"/>
                    </a:lnTo>
                    <a:cubicBezTo>
                      <a:pt x="60188" y="98050"/>
                      <a:pt x="49921" y="103299"/>
                      <a:pt x="34566" y="103299"/>
                    </a:cubicBezTo>
                    <a:cubicBezTo>
                      <a:pt x="16516" y="103299"/>
                      <a:pt x="0" y="92231"/>
                      <a:pt x="0" y="69132"/>
                    </a:cubicBezTo>
                    <a:lnTo>
                      <a:pt x="0" y="0"/>
                    </a:lnTo>
                    <a:lnTo>
                      <a:pt x="38452" y="0"/>
                    </a:lnTo>
                    <a:lnTo>
                      <a:pt x="38452" y="52816"/>
                    </a:lnTo>
                    <a:cubicBezTo>
                      <a:pt x="38452" y="64446"/>
                      <a:pt x="39815" y="72628"/>
                      <a:pt x="51083" y="72628"/>
                    </a:cubicBezTo>
                    <a:cubicBezTo>
                      <a:pt x="57664" y="72628"/>
                      <a:pt x="66408" y="69332"/>
                      <a:pt x="66408" y="53216"/>
                    </a:cubicBezTo>
                    <a:lnTo>
                      <a:pt x="66408" y="0"/>
                    </a:lnTo>
                    <a:lnTo>
                      <a:pt x="104861" y="0"/>
                    </a:lnTo>
                    <a:lnTo>
                      <a:pt x="104861" y="100774"/>
                    </a:lnTo>
                    <a:close/>
                  </a:path>
                </a:pathLst>
              </a:custGeom>
              <a:solidFill>
                <a:srgbClr val="12120D"/>
              </a:solidFill>
              <a:ln w="9525" cap="flat">
                <a:noFill/>
                <a:prstDash val="solid"/>
                <a:miter/>
              </a:ln>
            </p:spPr>
            <p:txBody>
              <a:bodyPr/>
              <a:lstStyle/>
              <a:p>
                <a:endParaRPr lang="en-US"/>
              </a:p>
            </p:txBody>
          </p:sp>
          <p:sp>
            <p:nvSpPr>
              <p:cNvPr id="55" name="Freihandform: Form 54">
                <a:extLst>
                  <a:ext uri="{FF2B5EF4-FFF2-40B4-BE49-F238E27FC236}">
                    <a16:creationId xmlns:a16="http://schemas.microsoft.com/office/drawing/2014/main" id="{B14CB7F2-04A7-BE15-C2CE-6FECF7438FAC}"/>
                  </a:ext>
                </a:extLst>
              </p:cNvPr>
              <p:cNvSpPr/>
              <p:nvPr/>
            </p:nvSpPr>
            <p:spPr>
              <a:xfrm>
                <a:off x="8306796" y="3926100"/>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0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0"/>
                      <a:pt x="53778" y="30670"/>
                    </a:cubicBezTo>
                    <a:cubicBezTo>
                      <a:pt x="47158" y="30670"/>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56" name="Freihandform: Form 55">
                <a:extLst>
                  <a:ext uri="{FF2B5EF4-FFF2-40B4-BE49-F238E27FC236}">
                    <a16:creationId xmlns:a16="http://schemas.microsoft.com/office/drawing/2014/main" id="{D757DB9C-5625-AA67-5DC5-DCC2C17F3C11}"/>
                  </a:ext>
                </a:extLst>
              </p:cNvPr>
              <p:cNvSpPr/>
              <p:nvPr/>
            </p:nvSpPr>
            <p:spPr>
              <a:xfrm>
                <a:off x="8428115" y="3890747"/>
                <a:ext cx="109318" cy="141150"/>
              </a:xfrm>
              <a:custGeom>
                <a:avLst/>
                <a:gdLst>
                  <a:gd name="csX0" fmla="*/ 109318 w 109318"/>
                  <a:gd name="csY0" fmla="*/ 138655 h 141150"/>
                  <a:gd name="csX1" fmla="*/ 72228 w 109318"/>
                  <a:gd name="csY1" fmla="*/ 138655 h 141150"/>
                  <a:gd name="csX2" fmla="*/ 72228 w 109318"/>
                  <a:gd name="csY2" fmla="*/ 127587 h 141150"/>
                  <a:gd name="csX3" fmla="*/ 71828 w 109318"/>
                  <a:gd name="csY3" fmla="*/ 127587 h 141150"/>
                  <a:gd name="csX4" fmla="*/ 42348 w 109318"/>
                  <a:gd name="csY4" fmla="*/ 141151 h 141150"/>
                  <a:gd name="csX5" fmla="*/ 0 w 109318"/>
                  <a:gd name="csY5" fmla="*/ 87773 h 141150"/>
                  <a:gd name="csX6" fmla="*/ 42910 w 109318"/>
                  <a:gd name="csY6" fmla="*/ 35357 h 141150"/>
                  <a:gd name="csX7" fmla="*/ 70495 w 109318"/>
                  <a:gd name="csY7" fmla="*/ 48958 h 141150"/>
                  <a:gd name="csX8" fmla="*/ 70866 w 109318"/>
                  <a:gd name="csY8" fmla="*/ 48958 h 141150"/>
                  <a:gd name="csX9" fmla="*/ 70866 w 109318"/>
                  <a:gd name="csY9" fmla="*/ 0 h 141150"/>
                  <a:gd name="csX10" fmla="*/ 109318 w 109318"/>
                  <a:gd name="csY10" fmla="*/ 0 h 141150"/>
                  <a:gd name="csX11" fmla="*/ 109318 w 109318"/>
                  <a:gd name="csY11" fmla="*/ 138655 h 141150"/>
                  <a:gd name="csX12" fmla="*/ 55340 w 109318"/>
                  <a:gd name="csY12" fmla="*/ 63313 h 141150"/>
                  <a:gd name="csX13" fmla="*/ 38452 w 109318"/>
                  <a:gd name="csY13" fmla="*/ 88173 h 141150"/>
                  <a:gd name="csX14" fmla="*/ 55340 w 109318"/>
                  <a:gd name="csY14" fmla="*/ 113195 h 141150"/>
                  <a:gd name="csX15" fmla="*/ 72228 w 109318"/>
                  <a:gd name="csY15" fmla="*/ 88173 h 141150"/>
                  <a:gd name="csX16" fmla="*/ 55340 w 109318"/>
                  <a:gd name="csY16" fmla="*/ 63313 h 141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318" h="141150">
                    <a:moveTo>
                      <a:pt x="109318" y="138655"/>
                    </a:moveTo>
                    <a:lnTo>
                      <a:pt x="72228" y="138655"/>
                    </a:lnTo>
                    <a:lnTo>
                      <a:pt x="72228" y="127587"/>
                    </a:lnTo>
                    <a:lnTo>
                      <a:pt x="71828" y="127587"/>
                    </a:lnTo>
                    <a:cubicBezTo>
                      <a:pt x="66970" y="134007"/>
                      <a:pt x="61160" y="141151"/>
                      <a:pt x="42348" y="141151"/>
                    </a:cubicBezTo>
                    <a:cubicBezTo>
                      <a:pt x="13792" y="141151"/>
                      <a:pt x="0" y="113005"/>
                      <a:pt x="0" y="87773"/>
                    </a:cubicBezTo>
                    <a:cubicBezTo>
                      <a:pt x="0" y="64075"/>
                      <a:pt x="9106" y="35357"/>
                      <a:pt x="42910" y="35357"/>
                    </a:cubicBezTo>
                    <a:cubicBezTo>
                      <a:pt x="54378" y="35357"/>
                      <a:pt x="64646" y="40415"/>
                      <a:pt x="70495" y="48958"/>
                    </a:cubicBezTo>
                    <a:lnTo>
                      <a:pt x="70866" y="48958"/>
                    </a:lnTo>
                    <a:lnTo>
                      <a:pt x="70866" y="0"/>
                    </a:lnTo>
                    <a:lnTo>
                      <a:pt x="109318" y="0"/>
                    </a:lnTo>
                    <a:lnTo>
                      <a:pt x="109318" y="138655"/>
                    </a:lnTo>
                    <a:close/>
                    <a:moveTo>
                      <a:pt x="55340" y="63313"/>
                    </a:moveTo>
                    <a:cubicBezTo>
                      <a:pt x="41548" y="63313"/>
                      <a:pt x="38452" y="76305"/>
                      <a:pt x="38452" y="88173"/>
                    </a:cubicBezTo>
                    <a:cubicBezTo>
                      <a:pt x="38452" y="100203"/>
                      <a:pt x="41548" y="113195"/>
                      <a:pt x="55340" y="113195"/>
                    </a:cubicBezTo>
                    <a:cubicBezTo>
                      <a:pt x="69132" y="113195"/>
                      <a:pt x="72228" y="100203"/>
                      <a:pt x="72228" y="88173"/>
                    </a:cubicBezTo>
                    <a:cubicBezTo>
                      <a:pt x="72228" y="76305"/>
                      <a:pt x="69132" y="63313"/>
                      <a:pt x="55340" y="63313"/>
                    </a:cubicBezTo>
                  </a:path>
                </a:pathLst>
              </a:custGeom>
              <a:solidFill>
                <a:srgbClr val="12120D"/>
              </a:solidFill>
              <a:ln w="9525" cap="flat">
                <a:noFill/>
                <a:prstDash val="solid"/>
                <a:miter/>
              </a:ln>
            </p:spPr>
            <p:txBody>
              <a:bodyPr/>
              <a:lstStyle/>
              <a:p>
                <a:endParaRPr lang="en-US"/>
              </a:p>
            </p:txBody>
          </p:sp>
          <p:sp>
            <p:nvSpPr>
              <p:cNvPr id="57" name="Freihandform: Form 56">
                <a:extLst>
                  <a:ext uri="{FF2B5EF4-FFF2-40B4-BE49-F238E27FC236}">
                    <a16:creationId xmlns:a16="http://schemas.microsoft.com/office/drawing/2014/main" id="{B310FACF-6646-EAF1-4776-F29452C8E9FF}"/>
                  </a:ext>
                </a:extLst>
              </p:cNvPr>
              <p:cNvSpPr/>
              <p:nvPr/>
            </p:nvSpPr>
            <p:spPr>
              <a:xfrm>
                <a:off x="8611171" y="3890770"/>
                <a:ext cx="143275" cy="138626"/>
              </a:xfrm>
              <a:custGeom>
                <a:avLst/>
                <a:gdLst>
                  <a:gd name="csX0" fmla="*/ 51083 w 143275"/>
                  <a:gd name="csY0" fmla="*/ 0 h 138626"/>
                  <a:gd name="csX1" fmla="*/ 92793 w 143275"/>
                  <a:gd name="csY1" fmla="*/ 0 h 138626"/>
                  <a:gd name="csX2" fmla="*/ 143275 w 143275"/>
                  <a:gd name="csY2" fmla="*/ 138627 h 138626"/>
                  <a:gd name="csX3" fmla="*/ 99003 w 143275"/>
                  <a:gd name="csY3" fmla="*/ 138627 h 138626"/>
                  <a:gd name="csX4" fmla="*/ 93193 w 143275"/>
                  <a:gd name="csY4" fmla="*/ 118815 h 138626"/>
                  <a:gd name="csX5" fmla="*/ 49120 w 143275"/>
                  <a:gd name="csY5" fmla="*/ 118815 h 138626"/>
                  <a:gd name="csX6" fmla="*/ 42901 w 143275"/>
                  <a:gd name="csY6" fmla="*/ 138627 h 138626"/>
                  <a:gd name="csX7" fmla="*/ 0 w 143275"/>
                  <a:gd name="csY7" fmla="*/ 138627 h 138626"/>
                  <a:gd name="csX8" fmla="*/ 51083 w 143275"/>
                  <a:gd name="csY8" fmla="*/ 0 h 138626"/>
                  <a:gd name="csX9" fmla="*/ 84649 w 143275"/>
                  <a:gd name="csY9" fmla="*/ 89106 h 138626"/>
                  <a:gd name="csX10" fmla="*/ 72219 w 143275"/>
                  <a:gd name="csY10" fmla="*/ 46396 h 138626"/>
                  <a:gd name="csX11" fmla="*/ 71857 w 143275"/>
                  <a:gd name="csY11" fmla="*/ 46396 h 138626"/>
                  <a:gd name="csX12" fmla="*/ 58426 w 143275"/>
                  <a:gd name="csY12" fmla="*/ 89106 h 138626"/>
                  <a:gd name="csX13" fmla="*/ 84649 w 143275"/>
                  <a:gd name="csY13" fmla="*/ 89106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3275" h="138626">
                    <a:moveTo>
                      <a:pt x="51083" y="0"/>
                    </a:moveTo>
                    <a:lnTo>
                      <a:pt x="92793" y="0"/>
                    </a:lnTo>
                    <a:lnTo>
                      <a:pt x="143275" y="138627"/>
                    </a:lnTo>
                    <a:lnTo>
                      <a:pt x="99003" y="138627"/>
                    </a:lnTo>
                    <a:lnTo>
                      <a:pt x="93193" y="118815"/>
                    </a:lnTo>
                    <a:lnTo>
                      <a:pt x="49120" y="118815"/>
                    </a:lnTo>
                    <a:lnTo>
                      <a:pt x="42901" y="138627"/>
                    </a:lnTo>
                    <a:lnTo>
                      <a:pt x="0" y="138627"/>
                    </a:lnTo>
                    <a:lnTo>
                      <a:pt x="51083" y="0"/>
                    </a:lnTo>
                    <a:close/>
                    <a:moveTo>
                      <a:pt x="84649" y="89106"/>
                    </a:moveTo>
                    <a:lnTo>
                      <a:pt x="72219" y="46396"/>
                    </a:lnTo>
                    <a:lnTo>
                      <a:pt x="71857" y="46396"/>
                    </a:lnTo>
                    <a:lnTo>
                      <a:pt x="58426" y="89106"/>
                    </a:lnTo>
                    <a:lnTo>
                      <a:pt x="84649" y="89106"/>
                    </a:lnTo>
                    <a:close/>
                  </a:path>
                </a:pathLst>
              </a:custGeom>
              <a:solidFill>
                <a:srgbClr val="12120D"/>
              </a:solidFill>
              <a:ln w="9525" cap="flat">
                <a:noFill/>
                <a:prstDash val="solid"/>
                <a:miter/>
              </a:ln>
            </p:spPr>
            <p:txBody>
              <a:bodyPr/>
              <a:lstStyle/>
              <a:p>
                <a:endParaRPr lang="en-US"/>
              </a:p>
            </p:txBody>
          </p:sp>
          <p:sp>
            <p:nvSpPr>
              <p:cNvPr id="58" name="Freihandform: Form 57">
                <a:extLst>
                  <a:ext uri="{FF2B5EF4-FFF2-40B4-BE49-F238E27FC236}">
                    <a16:creationId xmlns:a16="http://schemas.microsoft.com/office/drawing/2014/main" id="{80C352FF-F7C6-F250-8EB3-AB8F7F1EDB77}"/>
                  </a:ext>
                </a:extLst>
              </p:cNvPr>
              <p:cNvSpPr/>
              <p:nvPr/>
            </p:nvSpPr>
            <p:spPr>
              <a:xfrm>
                <a:off x="8763173" y="3926100"/>
                <a:ext cx="166582" cy="103298"/>
              </a:xfrm>
              <a:custGeom>
                <a:avLst/>
                <a:gdLst>
                  <a:gd name="csX0" fmla="*/ 0 w 166582"/>
                  <a:gd name="csY0" fmla="*/ 2524 h 103298"/>
                  <a:gd name="csX1" fmla="*/ 37090 w 166582"/>
                  <a:gd name="csY1" fmla="*/ 2524 h 103298"/>
                  <a:gd name="csX2" fmla="*/ 37090 w 166582"/>
                  <a:gd name="csY2" fmla="*/ 15916 h 103298"/>
                  <a:gd name="csX3" fmla="*/ 37490 w 166582"/>
                  <a:gd name="csY3" fmla="*/ 15916 h 103298"/>
                  <a:gd name="csX4" fmla="*/ 70495 w 166582"/>
                  <a:gd name="csY4" fmla="*/ 0 h 103298"/>
                  <a:gd name="csX5" fmla="*/ 97650 w 166582"/>
                  <a:gd name="csY5" fmla="*/ 15716 h 103298"/>
                  <a:gd name="csX6" fmla="*/ 132016 w 166582"/>
                  <a:gd name="csY6" fmla="*/ 0 h 103298"/>
                  <a:gd name="csX7" fmla="*/ 166583 w 166582"/>
                  <a:gd name="csY7" fmla="*/ 34166 h 103298"/>
                  <a:gd name="csX8" fmla="*/ 166583 w 166582"/>
                  <a:gd name="csY8" fmla="*/ 103299 h 103298"/>
                  <a:gd name="csX9" fmla="*/ 128121 w 166582"/>
                  <a:gd name="csY9" fmla="*/ 103299 h 103298"/>
                  <a:gd name="csX10" fmla="*/ 128121 w 166582"/>
                  <a:gd name="csY10" fmla="*/ 48720 h 103298"/>
                  <a:gd name="csX11" fmla="*/ 115529 w 166582"/>
                  <a:gd name="csY11" fmla="*/ 30671 h 103298"/>
                  <a:gd name="csX12" fmla="*/ 102499 w 166582"/>
                  <a:gd name="csY12" fmla="*/ 48720 h 103298"/>
                  <a:gd name="csX13" fmla="*/ 102499 w 166582"/>
                  <a:gd name="csY13" fmla="*/ 103299 h 103298"/>
                  <a:gd name="csX14" fmla="*/ 64046 w 166582"/>
                  <a:gd name="csY14" fmla="*/ 103299 h 103298"/>
                  <a:gd name="csX15" fmla="*/ 64046 w 166582"/>
                  <a:gd name="csY15" fmla="*/ 48720 h 103298"/>
                  <a:gd name="csX16" fmla="*/ 51454 w 166582"/>
                  <a:gd name="csY16" fmla="*/ 30671 h 103298"/>
                  <a:gd name="csX17" fmla="*/ 38424 w 166582"/>
                  <a:gd name="csY17" fmla="*/ 48720 h 103298"/>
                  <a:gd name="csX18" fmla="*/ 38424 w 166582"/>
                  <a:gd name="csY18" fmla="*/ 103299 h 103298"/>
                  <a:gd name="csX19" fmla="*/ 0 w 166582"/>
                  <a:gd name="csY19" fmla="*/ 103299 h 103298"/>
                  <a:gd name="csX20" fmla="*/ 0 w 166582"/>
                  <a:gd name="csY20"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6582" h="103298">
                    <a:moveTo>
                      <a:pt x="0" y="2524"/>
                    </a:moveTo>
                    <a:lnTo>
                      <a:pt x="37090" y="2524"/>
                    </a:lnTo>
                    <a:lnTo>
                      <a:pt x="37090" y="15916"/>
                    </a:lnTo>
                    <a:lnTo>
                      <a:pt x="37490" y="15916"/>
                    </a:lnTo>
                    <a:cubicBezTo>
                      <a:pt x="45234" y="4286"/>
                      <a:pt x="56502" y="0"/>
                      <a:pt x="70495" y="0"/>
                    </a:cubicBezTo>
                    <a:cubicBezTo>
                      <a:pt x="81363" y="0"/>
                      <a:pt x="92993" y="5620"/>
                      <a:pt x="97650" y="15716"/>
                    </a:cubicBezTo>
                    <a:cubicBezTo>
                      <a:pt x="99212" y="14592"/>
                      <a:pt x="106985" y="0"/>
                      <a:pt x="132016" y="0"/>
                    </a:cubicBezTo>
                    <a:cubicBezTo>
                      <a:pt x="157839" y="0"/>
                      <a:pt x="166583" y="17850"/>
                      <a:pt x="166583" y="34166"/>
                    </a:cubicBezTo>
                    <a:lnTo>
                      <a:pt x="166583" y="103299"/>
                    </a:lnTo>
                    <a:lnTo>
                      <a:pt x="128121" y="103299"/>
                    </a:lnTo>
                    <a:lnTo>
                      <a:pt x="128121" y="48720"/>
                    </a:lnTo>
                    <a:cubicBezTo>
                      <a:pt x="128121" y="39214"/>
                      <a:pt x="127159" y="30671"/>
                      <a:pt x="115529" y="30671"/>
                    </a:cubicBezTo>
                    <a:cubicBezTo>
                      <a:pt x="105823" y="30671"/>
                      <a:pt x="102499" y="38252"/>
                      <a:pt x="102499" y="48720"/>
                    </a:cubicBezTo>
                    <a:lnTo>
                      <a:pt x="102499" y="103299"/>
                    </a:lnTo>
                    <a:lnTo>
                      <a:pt x="64046" y="103299"/>
                    </a:lnTo>
                    <a:lnTo>
                      <a:pt x="64046" y="48720"/>
                    </a:lnTo>
                    <a:cubicBezTo>
                      <a:pt x="64046" y="39214"/>
                      <a:pt x="63113" y="30671"/>
                      <a:pt x="51454" y="30671"/>
                    </a:cubicBezTo>
                    <a:cubicBezTo>
                      <a:pt x="41748" y="30671"/>
                      <a:pt x="38424" y="38252"/>
                      <a:pt x="38424" y="48720"/>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59" name="Freihandform: Form 58">
                <a:extLst>
                  <a:ext uri="{FF2B5EF4-FFF2-40B4-BE49-F238E27FC236}">
                    <a16:creationId xmlns:a16="http://schemas.microsoft.com/office/drawing/2014/main" id="{7208A8A0-72F8-E10B-D935-B67B89F3FF9D}"/>
                  </a:ext>
                </a:extLst>
              </p:cNvPr>
              <p:cNvSpPr/>
              <p:nvPr/>
            </p:nvSpPr>
            <p:spPr>
              <a:xfrm>
                <a:off x="8941019" y="3897944"/>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60" name="Freihandform: Form 59">
                <a:extLst>
                  <a:ext uri="{FF2B5EF4-FFF2-40B4-BE49-F238E27FC236}">
                    <a16:creationId xmlns:a16="http://schemas.microsoft.com/office/drawing/2014/main" id="{2977AA10-9853-1C2E-7114-9D5795606A45}"/>
                  </a:ext>
                </a:extLst>
              </p:cNvPr>
              <p:cNvSpPr/>
              <p:nvPr/>
            </p:nvSpPr>
            <p:spPr>
              <a:xfrm>
                <a:off x="9084838" y="3890770"/>
                <a:ext cx="74552" cy="138626"/>
              </a:xfrm>
              <a:custGeom>
                <a:avLst/>
                <a:gdLst>
                  <a:gd name="csX0" fmla="*/ 15726 w 74552"/>
                  <a:gd name="csY0" fmla="*/ 61551 h 138626"/>
                  <a:gd name="csX1" fmla="*/ 0 w 74552"/>
                  <a:gd name="csY1" fmla="*/ 61551 h 138626"/>
                  <a:gd name="csX2" fmla="*/ 0 w 74552"/>
                  <a:gd name="csY2" fmla="*/ 37852 h 138626"/>
                  <a:gd name="csX3" fmla="*/ 15726 w 74552"/>
                  <a:gd name="csY3" fmla="*/ 37852 h 138626"/>
                  <a:gd name="csX4" fmla="*/ 23670 w 74552"/>
                  <a:gd name="csY4" fmla="*/ 9506 h 138626"/>
                  <a:gd name="csX5" fmla="*/ 57274 w 74552"/>
                  <a:gd name="csY5" fmla="*/ 0 h 138626"/>
                  <a:gd name="csX6" fmla="*/ 74552 w 74552"/>
                  <a:gd name="csY6" fmla="*/ 762 h 138626"/>
                  <a:gd name="csX7" fmla="*/ 74552 w 74552"/>
                  <a:gd name="csY7" fmla="*/ 27184 h 138626"/>
                  <a:gd name="csX8" fmla="*/ 65246 w 74552"/>
                  <a:gd name="csY8" fmla="*/ 25822 h 138626"/>
                  <a:gd name="csX9" fmla="*/ 53378 w 74552"/>
                  <a:gd name="csY9" fmla="*/ 37852 h 138626"/>
                  <a:gd name="csX10" fmla="*/ 73590 w 74552"/>
                  <a:gd name="csY10" fmla="*/ 37852 h 138626"/>
                  <a:gd name="csX11" fmla="*/ 73590 w 74552"/>
                  <a:gd name="csY11" fmla="*/ 61551 h 138626"/>
                  <a:gd name="csX12" fmla="*/ 54150 w 74552"/>
                  <a:gd name="csY12" fmla="*/ 61551 h 138626"/>
                  <a:gd name="csX13" fmla="*/ 54150 w 74552"/>
                  <a:gd name="csY13" fmla="*/ 138627 h 138626"/>
                  <a:gd name="csX14" fmla="*/ 15726 w 74552"/>
                  <a:gd name="csY14" fmla="*/ 138627 h 138626"/>
                  <a:gd name="csX15" fmla="*/ 15726 w 74552"/>
                  <a:gd name="csY15" fmla="*/ 61551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552" h="138626">
                    <a:moveTo>
                      <a:pt x="15726" y="61551"/>
                    </a:moveTo>
                    <a:lnTo>
                      <a:pt x="0" y="61551"/>
                    </a:lnTo>
                    <a:lnTo>
                      <a:pt x="0" y="37852"/>
                    </a:lnTo>
                    <a:lnTo>
                      <a:pt x="15726" y="37852"/>
                    </a:lnTo>
                    <a:cubicBezTo>
                      <a:pt x="15326" y="27984"/>
                      <a:pt x="16326" y="16878"/>
                      <a:pt x="23670" y="9506"/>
                    </a:cubicBezTo>
                    <a:cubicBezTo>
                      <a:pt x="32042" y="1162"/>
                      <a:pt x="41748" y="0"/>
                      <a:pt x="57274" y="0"/>
                    </a:cubicBezTo>
                    <a:cubicBezTo>
                      <a:pt x="63122" y="0"/>
                      <a:pt x="68732" y="562"/>
                      <a:pt x="74552" y="762"/>
                    </a:cubicBezTo>
                    <a:lnTo>
                      <a:pt x="74552" y="27184"/>
                    </a:lnTo>
                    <a:cubicBezTo>
                      <a:pt x="71466" y="26784"/>
                      <a:pt x="68342" y="25822"/>
                      <a:pt x="65246" y="25822"/>
                    </a:cubicBezTo>
                    <a:cubicBezTo>
                      <a:pt x="55912" y="25822"/>
                      <a:pt x="52816" y="28546"/>
                      <a:pt x="53378" y="37852"/>
                    </a:cubicBezTo>
                    <a:lnTo>
                      <a:pt x="73590" y="37852"/>
                    </a:lnTo>
                    <a:lnTo>
                      <a:pt x="73590" y="61551"/>
                    </a:lnTo>
                    <a:lnTo>
                      <a:pt x="54150" y="61551"/>
                    </a:lnTo>
                    <a:lnTo>
                      <a:pt x="54150" y="138627"/>
                    </a:lnTo>
                    <a:lnTo>
                      <a:pt x="15726" y="138627"/>
                    </a:lnTo>
                    <a:lnTo>
                      <a:pt x="15726" y="61551"/>
                    </a:lnTo>
                    <a:close/>
                  </a:path>
                </a:pathLst>
              </a:custGeom>
              <a:solidFill>
                <a:srgbClr val="12120D"/>
              </a:solidFill>
              <a:ln w="9525" cap="flat">
                <a:noFill/>
                <a:prstDash val="solid"/>
                <a:miter/>
              </a:ln>
            </p:spPr>
            <p:txBody>
              <a:bodyPr/>
              <a:lstStyle/>
              <a:p>
                <a:endParaRPr lang="en-US"/>
              </a:p>
            </p:txBody>
          </p:sp>
          <p:sp>
            <p:nvSpPr>
              <p:cNvPr id="61" name="Freihandform: Form 60">
                <a:extLst>
                  <a:ext uri="{FF2B5EF4-FFF2-40B4-BE49-F238E27FC236}">
                    <a16:creationId xmlns:a16="http://schemas.microsoft.com/office/drawing/2014/main" id="{FDCDFB02-4549-2517-730C-1F5D7B1F7E83}"/>
                  </a:ext>
                </a:extLst>
              </p:cNvPr>
              <p:cNvSpPr/>
              <p:nvPr/>
            </p:nvSpPr>
            <p:spPr>
              <a:xfrm>
                <a:off x="9169670" y="3892709"/>
                <a:ext cx="104832" cy="139226"/>
              </a:xfrm>
              <a:custGeom>
                <a:avLst/>
                <a:gdLst>
                  <a:gd name="csX0" fmla="*/ 104832 w 104832"/>
                  <a:gd name="csY0" fmla="*/ 136703 h 139226"/>
                  <a:gd name="csX1" fmla="*/ 67770 w 104832"/>
                  <a:gd name="csY1" fmla="*/ 136703 h 139226"/>
                  <a:gd name="csX2" fmla="*/ 67770 w 104832"/>
                  <a:gd name="csY2" fmla="*/ 123873 h 139226"/>
                  <a:gd name="csX3" fmla="*/ 67370 w 104832"/>
                  <a:gd name="csY3" fmla="*/ 123873 h 139226"/>
                  <a:gd name="csX4" fmla="*/ 34566 w 104832"/>
                  <a:gd name="csY4" fmla="*/ 139227 h 139226"/>
                  <a:gd name="csX5" fmla="*/ 0 w 104832"/>
                  <a:gd name="csY5" fmla="*/ 105061 h 139226"/>
                  <a:gd name="csX6" fmla="*/ 0 w 104832"/>
                  <a:gd name="csY6" fmla="*/ 35928 h 139226"/>
                  <a:gd name="csX7" fmla="*/ 38462 w 104832"/>
                  <a:gd name="csY7" fmla="*/ 35928 h 139226"/>
                  <a:gd name="csX8" fmla="*/ 38462 w 104832"/>
                  <a:gd name="csY8" fmla="*/ 88744 h 139226"/>
                  <a:gd name="csX9" fmla="*/ 51054 w 104832"/>
                  <a:gd name="csY9" fmla="*/ 108518 h 139226"/>
                  <a:gd name="csX10" fmla="*/ 66408 w 104832"/>
                  <a:gd name="csY10" fmla="*/ 89144 h 139226"/>
                  <a:gd name="csX11" fmla="*/ 66408 w 104832"/>
                  <a:gd name="csY11" fmla="*/ 35928 h 139226"/>
                  <a:gd name="csX12" fmla="*/ 104832 w 104832"/>
                  <a:gd name="csY12" fmla="*/ 35928 h 139226"/>
                  <a:gd name="csX13" fmla="*/ 104832 w 104832"/>
                  <a:gd name="csY13" fmla="*/ 136703 h 139226"/>
                  <a:gd name="csX14" fmla="*/ 13992 w 104832"/>
                  <a:gd name="csY14" fmla="*/ 0 h 139226"/>
                  <a:gd name="csX15" fmla="*/ 46996 w 104832"/>
                  <a:gd name="csY15" fmla="*/ 0 h 139226"/>
                  <a:gd name="csX16" fmla="*/ 46996 w 104832"/>
                  <a:gd name="csY16" fmla="*/ 25260 h 139226"/>
                  <a:gd name="csX17" fmla="*/ 13992 w 104832"/>
                  <a:gd name="csY17" fmla="*/ 25260 h 139226"/>
                  <a:gd name="csX18" fmla="*/ 13992 w 104832"/>
                  <a:gd name="csY18" fmla="*/ 0 h 139226"/>
                  <a:gd name="csX19" fmla="*/ 58064 w 104832"/>
                  <a:gd name="csY19" fmla="*/ 0 h 139226"/>
                  <a:gd name="csX20" fmla="*/ 91069 w 104832"/>
                  <a:gd name="csY20" fmla="*/ 0 h 139226"/>
                  <a:gd name="csX21" fmla="*/ 91069 w 104832"/>
                  <a:gd name="csY21" fmla="*/ 25260 h 139226"/>
                  <a:gd name="csX22" fmla="*/ 58064 w 104832"/>
                  <a:gd name="csY22" fmla="*/ 25260 h 139226"/>
                  <a:gd name="csX23" fmla="*/ 58064 w 104832"/>
                  <a:gd name="csY23" fmla="*/ 0 h 1392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04832" h="139226">
                    <a:moveTo>
                      <a:pt x="104832" y="136703"/>
                    </a:moveTo>
                    <a:lnTo>
                      <a:pt x="67770" y="136703"/>
                    </a:lnTo>
                    <a:lnTo>
                      <a:pt x="67770" y="123873"/>
                    </a:lnTo>
                    <a:lnTo>
                      <a:pt x="67370" y="123873"/>
                    </a:lnTo>
                    <a:cubicBezTo>
                      <a:pt x="60198" y="133979"/>
                      <a:pt x="49892" y="139227"/>
                      <a:pt x="34566" y="139227"/>
                    </a:cubicBezTo>
                    <a:cubicBezTo>
                      <a:pt x="16526" y="139227"/>
                      <a:pt x="0" y="128159"/>
                      <a:pt x="0" y="105061"/>
                    </a:cubicBezTo>
                    <a:lnTo>
                      <a:pt x="0" y="35928"/>
                    </a:lnTo>
                    <a:lnTo>
                      <a:pt x="38462" y="35928"/>
                    </a:lnTo>
                    <a:lnTo>
                      <a:pt x="38462" y="88744"/>
                    </a:lnTo>
                    <a:cubicBezTo>
                      <a:pt x="38462" y="100374"/>
                      <a:pt x="39824" y="108518"/>
                      <a:pt x="51054" y="108518"/>
                    </a:cubicBezTo>
                    <a:cubicBezTo>
                      <a:pt x="57674" y="108518"/>
                      <a:pt x="66408" y="105261"/>
                      <a:pt x="66408" y="89144"/>
                    </a:cubicBezTo>
                    <a:lnTo>
                      <a:pt x="66408" y="35928"/>
                    </a:lnTo>
                    <a:lnTo>
                      <a:pt x="104832" y="35928"/>
                    </a:lnTo>
                    <a:lnTo>
                      <a:pt x="104832" y="136703"/>
                    </a:lnTo>
                    <a:close/>
                    <a:moveTo>
                      <a:pt x="13992" y="0"/>
                    </a:moveTo>
                    <a:lnTo>
                      <a:pt x="46996" y="0"/>
                    </a:lnTo>
                    <a:lnTo>
                      <a:pt x="46996" y="25260"/>
                    </a:lnTo>
                    <a:lnTo>
                      <a:pt x="13992" y="25260"/>
                    </a:lnTo>
                    <a:lnTo>
                      <a:pt x="13992" y="0"/>
                    </a:lnTo>
                    <a:close/>
                    <a:moveTo>
                      <a:pt x="58064" y="0"/>
                    </a:moveTo>
                    <a:lnTo>
                      <a:pt x="91069" y="0"/>
                    </a:lnTo>
                    <a:lnTo>
                      <a:pt x="91069" y="25260"/>
                    </a:lnTo>
                    <a:lnTo>
                      <a:pt x="58064" y="25260"/>
                    </a:lnTo>
                    <a:lnTo>
                      <a:pt x="58064" y="0"/>
                    </a:lnTo>
                    <a:close/>
                  </a:path>
                </a:pathLst>
              </a:custGeom>
              <a:solidFill>
                <a:srgbClr val="12120D"/>
              </a:solidFill>
              <a:ln w="9525" cap="flat">
                <a:noFill/>
                <a:prstDash val="solid"/>
                <a:miter/>
              </a:ln>
            </p:spPr>
            <p:txBody>
              <a:bodyPr/>
              <a:lstStyle/>
              <a:p>
                <a:endParaRPr lang="en-US"/>
              </a:p>
            </p:txBody>
          </p:sp>
          <p:sp>
            <p:nvSpPr>
              <p:cNvPr id="62" name="Freihandform: Form 61">
                <a:extLst>
                  <a:ext uri="{FF2B5EF4-FFF2-40B4-BE49-F238E27FC236}">
                    <a16:creationId xmlns:a16="http://schemas.microsoft.com/office/drawing/2014/main" id="{40EB91A6-2E29-0315-92F8-FAAB2500D58F}"/>
                  </a:ext>
                </a:extLst>
              </p:cNvPr>
              <p:cNvSpPr/>
              <p:nvPr/>
            </p:nvSpPr>
            <p:spPr>
              <a:xfrm>
                <a:off x="9295466" y="3926100"/>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81"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63" name="Freihandform: Form 62">
                <a:extLst>
                  <a:ext uri="{FF2B5EF4-FFF2-40B4-BE49-F238E27FC236}">
                    <a16:creationId xmlns:a16="http://schemas.microsoft.com/office/drawing/2014/main" id="{1F703C96-19A4-FB87-7DF9-72739F6ACDFA}"/>
                  </a:ext>
                </a:extLst>
              </p:cNvPr>
              <p:cNvSpPr/>
              <p:nvPr/>
            </p:nvSpPr>
            <p:spPr>
              <a:xfrm>
                <a:off x="9438339" y="3887475"/>
                <a:ext cx="125034" cy="145237"/>
              </a:xfrm>
              <a:custGeom>
                <a:avLst/>
                <a:gdLst>
                  <a:gd name="csX0" fmla="*/ 42710 w 125034"/>
                  <a:gd name="csY0" fmla="*/ 95317 h 145237"/>
                  <a:gd name="csX1" fmla="*/ 44272 w 125034"/>
                  <a:gd name="csY1" fmla="*/ 104461 h 145237"/>
                  <a:gd name="csX2" fmla="*/ 64646 w 125034"/>
                  <a:gd name="csY2" fmla="*/ 114557 h 145237"/>
                  <a:gd name="csX3" fmla="*/ 82324 w 125034"/>
                  <a:gd name="csY3" fmla="*/ 101927 h 145237"/>
                  <a:gd name="csX4" fmla="*/ 52416 w 125034"/>
                  <a:gd name="csY4" fmla="*/ 86011 h 145237"/>
                  <a:gd name="csX5" fmla="*/ 5448 w 125034"/>
                  <a:gd name="csY5" fmla="*/ 45825 h 145237"/>
                  <a:gd name="csX6" fmla="*/ 61360 w 125034"/>
                  <a:gd name="csY6" fmla="*/ 0 h 145237"/>
                  <a:gd name="csX7" fmla="*/ 119215 w 125034"/>
                  <a:gd name="csY7" fmla="*/ 45234 h 145237"/>
                  <a:gd name="csX8" fmla="*/ 78800 w 125034"/>
                  <a:gd name="csY8" fmla="*/ 45234 h 145237"/>
                  <a:gd name="csX9" fmla="*/ 73790 w 125034"/>
                  <a:gd name="csY9" fmla="*/ 34166 h 145237"/>
                  <a:gd name="csX10" fmla="*/ 61160 w 125034"/>
                  <a:gd name="csY10" fmla="*/ 30671 h 145237"/>
                  <a:gd name="csX11" fmla="*/ 45806 w 125034"/>
                  <a:gd name="csY11" fmla="*/ 39976 h 145237"/>
                  <a:gd name="csX12" fmla="*/ 86020 w 125034"/>
                  <a:gd name="csY12" fmla="*/ 57464 h 145237"/>
                  <a:gd name="csX13" fmla="*/ 125035 w 125034"/>
                  <a:gd name="csY13" fmla="*/ 97441 h 145237"/>
                  <a:gd name="csX14" fmla="*/ 60960 w 125034"/>
                  <a:gd name="csY14" fmla="*/ 145237 h 145237"/>
                  <a:gd name="csX15" fmla="*/ 0 w 125034"/>
                  <a:gd name="csY15" fmla="*/ 95317 h 145237"/>
                  <a:gd name="csX16" fmla="*/ 42710 w 125034"/>
                  <a:gd name="csY16" fmla="*/ 95317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5034" h="145237">
                    <a:moveTo>
                      <a:pt x="42710" y="95317"/>
                    </a:moveTo>
                    <a:cubicBezTo>
                      <a:pt x="42710" y="98803"/>
                      <a:pt x="43310" y="101927"/>
                      <a:pt x="44272" y="104461"/>
                    </a:cubicBezTo>
                    <a:cubicBezTo>
                      <a:pt x="47368" y="112795"/>
                      <a:pt x="56702" y="114557"/>
                      <a:pt x="64646" y="114557"/>
                    </a:cubicBezTo>
                    <a:cubicBezTo>
                      <a:pt x="71628" y="114557"/>
                      <a:pt x="82324" y="112205"/>
                      <a:pt x="82324" y="101927"/>
                    </a:cubicBezTo>
                    <a:cubicBezTo>
                      <a:pt x="82324" y="94717"/>
                      <a:pt x="76276" y="92793"/>
                      <a:pt x="52416" y="86011"/>
                    </a:cubicBezTo>
                    <a:cubicBezTo>
                      <a:pt x="30480" y="79791"/>
                      <a:pt x="5448" y="73781"/>
                      <a:pt x="5448" y="45825"/>
                    </a:cubicBezTo>
                    <a:cubicBezTo>
                      <a:pt x="5448" y="13792"/>
                      <a:pt x="32804" y="0"/>
                      <a:pt x="61360" y="0"/>
                    </a:cubicBezTo>
                    <a:cubicBezTo>
                      <a:pt x="91469" y="0"/>
                      <a:pt x="118053" y="11459"/>
                      <a:pt x="119215" y="45234"/>
                    </a:cubicBezTo>
                    <a:lnTo>
                      <a:pt x="78800" y="45234"/>
                    </a:lnTo>
                    <a:cubicBezTo>
                      <a:pt x="79600" y="39976"/>
                      <a:pt x="77276" y="36490"/>
                      <a:pt x="73790" y="34166"/>
                    </a:cubicBezTo>
                    <a:cubicBezTo>
                      <a:pt x="70266" y="31633"/>
                      <a:pt x="65408" y="30671"/>
                      <a:pt x="61160" y="30671"/>
                    </a:cubicBezTo>
                    <a:cubicBezTo>
                      <a:pt x="55340" y="30671"/>
                      <a:pt x="45806" y="32233"/>
                      <a:pt x="45806" y="39976"/>
                    </a:cubicBezTo>
                    <a:cubicBezTo>
                      <a:pt x="46596" y="49882"/>
                      <a:pt x="66408" y="52006"/>
                      <a:pt x="86020" y="57464"/>
                    </a:cubicBezTo>
                    <a:cubicBezTo>
                      <a:pt x="105594" y="62913"/>
                      <a:pt x="125035" y="72019"/>
                      <a:pt x="125035" y="97441"/>
                    </a:cubicBezTo>
                    <a:cubicBezTo>
                      <a:pt x="125035" y="133569"/>
                      <a:pt x="91830" y="145237"/>
                      <a:pt x="60960" y="145237"/>
                    </a:cubicBezTo>
                    <a:cubicBezTo>
                      <a:pt x="45234" y="145237"/>
                      <a:pt x="400" y="139589"/>
                      <a:pt x="0" y="95317"/>
                    </a:cubicBezTo>
                    <a:lnTo>
                      <a:pt x="42710" y="95317"/>
                    </a:lnTo>
                    <a:close/>
                  </a:path>
                </a:pathLst>
              </a:custGeom>
              <a:solidFill>
                <a:srgbClr val="12120D"/>
              </a:solidFill>
              <a:ln w="9525" cap="flat">
                <a:noFill/>
                <a:prstDash val="solid"/>
                <a:miter/>
              </a:ln>
            </p:spPr>
            <p:txBody>
              <a:bodyPr/>
              <a:lstStyle/>
              <a:p>
                <a:endParaRPr lang="en-US"/>
              </a:p>
            </p:txBody>
          </p:sp>
          <p:sp>
            <p:nvSpPr>
              <p:cNvPr id="64" name="Freihandform: Form 63">
                <a:extLst>
                  <a:ext uri="{FF2B5EF4-FFF2-40B4-BE49-F238E27FC236}">
                    <a16:creationId xmlns:a16="http://schemas.microsoft.com/office/drawing/2014/main" id="{A8BCE5FD-F29E-18D5-0983-EE38CB64C1DF}"/>
                  </a:ext>
                </a:extLst>
              </p:cNvPr>
              <p:cNvSpPr/>
              <p:nvPr/>
            </p:nvSpPr>
            <p:spPr>
              <a:xfrm>
                <a:off x="9571702" y="3926103"/>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38 h 105794"/>
                  <a:gd name="csX8" fmla="*/ 71457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2" y="42110"/>
                      <a:pt x="38452" y="52816"/>
                    </a:cubicBezTo>
                    <a:cubicBezTo>
                      <a:pt x="38452" y="63484"/>
                      <a:pt x="40386" y="77838"/>
                      <a:pt x="54940" y="77838"/>
                    </a:cubicBezTo>
                    <a:cubicBezTo>
                      <a:pt x="69494" y="77838"/>
                      <a:pt x="71457" y="63484"/>
                      <a:pt x="71457" y="52816"/>
                    </a:cubicBezTo>
                    <a:cubicBezTo>
                      <a:pt x="71457" y="42110"/>
                      <a:pt x="69494" y="27956"/>
                      <a:pt x="54940" y="27956"/>
                    </a:cubicBezTo>
                  </a:path>
                </a:pathLst>
              </a:custGeom>
              <a:solidFill>
                <a:srgbClr val="12120D"/>
              </a:solidFill>
              <a:ln w="9525" cap="flat">
                <a:noFill/>
                <a:prstDash val="solid"/>
                <a:miter/>
              </a:ln>
            </p:spPr>
            <p:txBody>
              <a:bodyPr/>
              <a:lstStyle/>
              <a:p>
                <a:endParaRPr lang="en-US"/>
              </a:p>
            </p:txBody>
          </p:sp>
          <p:sp>
            <p:nvSpPr>
              <p:cNvPr id="65" name="Freihandform: Form 64">
                <a:extLst>
                  <a:ext uri="{FF2B5EF4-FFF2-40B4-BE49-F238E27FC236}">
                    <a16:creationId xmlns:a16="http://schemas.microsoft.com/office/drawing/2014/main" id="{5B981A14-DC81-A34A-E533-5515BC15B054}"/>
                  </a:ext>
                </a:extLst>
              </p:cNvPr>
              <p:cNvSpPr/>
              <p:nvPr/>
            </p:nvSpPr>
            <p:spPr>
              <a:xfrm>
                <a:off x="9691080" y="3928622"/>
                <a:ext cx="100574" cy="100764"/>
              </a:xfrm>
              <a:custGeom>
                <a:avLst/>
                <a:gdLst>
                  <a:gd name="csX0" fmla="*/ 0 w 100574"/>
                  <a:gd name="csY0" fmla="*/ 71056 h 100764"/>
                  <a:gd name="csX1" fmla="*/ 47158 w 100574"/>
                  <a:gd name="csY1" fmla="*/ 27946 h 100764"/>
                  <a:gd name="csX2" fmla="*/ 4258 w 100574"/>
                  <a:gd name="csY2" fmla="*/ 27946 h 100764"/>
                  <a:gd name="csX3" fmla="*/ 4258 w 100574"/>
                  <a:gd name="csY3" fmla="*/ 0 h 100764"/>
                  <a:gd name="csX4" fmla="*/ 96488 w 100574"/>
                  <a:gd name="csY4" fmla="*/ 0 h 100764"/>
                  <a:gd name="csX5" fmla="*/ 96488 w 100574"/>
                  <a:gd name="csY5" fmla="*/ 29508 h 100764"/>
                  <a:gd name="csX6" fmla="*/ 50483 w 100574"/>
                  <a:gd name="csY6" fmla="*/ 72819 h 100764"/>
                  <a:gd name="csX7" fmla="*/ 100575 w 100574"/>
                  <a:gd name="csY7" fmla="*/ 72819 h 100764"/>
                  <a:gd name="csX8" fmla="*/ 100575 w 100574"/>
                  <a:gd name="csY8" fmla="*/ 100765 h 100764"/>
                  <a:gd name="csX9" fmla="*/ 0 w 100574"/>
                  <a:gd name="csY9" fmla="*/ 100765 h 100764"/>
                  <a:gd name="csX10" fmla="*/ 0 w 100574"/>
                  <a:gd name="csY10" fmla="*/ 71056 h 1007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0574" h="100764">
                    <a:moveTo>
                      <a:pt x="0" y="71056"/>
                    </a:moveTo>
                    <a:lnTo>
                      <a:pt x="47158" y="27946"/>
                    </a:lnTo>
                    <a:lnTo>
                      <a:pt x="4258" y="27946"/>
                    </a:lnTo>
                    <a:lnTo>
                      <a:pt x="4258" y="0"/>
                    </a:lnTo>
                    <a:lnTo>
                      <a:pt x="96488" y="0"/>
                    </a:lnTo>
                    <a:lnTo>
                      <a:pt x="96488" y="29508"/>
                    </a:lnTo>
                    <a:lnTo>
                      <a:pt x="50483" y="72819"/>
                    </a:lnTo>
                    <a:lnTo>
                      <a:pt x="100575" y="72819"/>
                    </a:lnTo>
                    <a:lnTo>
                      <a:pt x="100575" y="100765"/>
                    </a:lnTo>
                    <a:lnTo>
                      <a:pt x="0" y="100765"/>
                    </a:lnTo>
                    <a:lnTo>
                      <a:pt x="0" y="71056"/>
                    </a:lnTo>
                    <a:close/>
                  </a:path>
                </a:pathLst>
              </a:custGeom>
              <a:solidFill>
                <a:srgbClr val="12120D"/>
              </a:solidFill>
              <a:ln w="9525" cap="flat">
                <a:noFill/>
                <a:prstDash val="solid"/>
                <a:miter/>
              </a:ln>
            </p:spPr>
            <p:txBody>
              <a:bodyPr/>
              <a:lstStyle/>
              <a:p>
                <a:endParaRPr lang="en-US"/>
              </a:p>
            </p:txBody>
          </p:sp>
          <p:sp>
            <p:nvSpPr>
              <p:cNvPr id="66" name="Freihandform: Form 65">
                <a:extLst>
                  <a:ext uri="{FF2B5EF4-FFF2-40B4-BE49-F238E27FC236}">
                    <a16:creationId xmlns:a16="http://schemas.microsoft.com/office/drawing/2014/main" id="{D3AF5433-56B7-9301-9136-32DA20BFD276}"/>
                  </a:ext>
                </a:extLst>
              </p:cNvPr>
              <p:cNvSpPr/>
              <p:nvPr/>
            </p:nvSpPr>
            <p:spPr>
              <a:xfrm>
                <a:off x="9806978" y="3890785"/>
                <a:ext cx="38452" cy="138626"/>
              </a:xfrm>
              <a:custGeom>
                <a:avLst/>
                <a:gdLst>
                  <a:gd name="csX0" fmla="*/ 38452 w 38452"/>
                  <a:gd name="csY0" fmla="*/ 26984 h 138626"/>
                  <a:gd name="csX1" fmla="*/ 29 w 38452"/>
                  <a:gd name="csY1" fmla="*/ 26984 h 138626"/>
                  <a:gd name="csX2" fmla="*/ 29 w 38452"/>
                  <a:gd name="csY2" fmla="*/ 0 h 138626"/>
                  <a:gd name="csX3" fmla="*/ 38452 w 38452"/>
                  <a:gd name="csY3" fmla="*/ 0 h 138626"/>
                  <a:gd name="csX4" fmla="*/ 38452 w 38452"/>
                  <a:gd name="csY4" fmla="*/ 26984 h 138626"/>
                  <a:gd name="csX5" fmla="*/ 0 w 38452"/>
                  <a:gd name="csY5" fmla="*/ 37852 h 138626"/>
                  <a:gd name="csX6" fmla="*/ 38424 w 38452"/>
                  <a:gd name="csY6" fmla="*/ 37852 h 138626"/>
                  <a:gd name="csX7" fmla="*/ 38424 w 38452"/>
                  <a:gd name="csY7" fmla="*/ 138627 h 138626"/>
                  <a:gd name="csX8" fmla="*/ 0 w 38452"/>
                  <a:gd name="csY8" fmla="*/ 138627 h 138626"/>
                  <a:gd name="csX9" fmla="*/ 0 w 38452"/>
                  <a:gd name="csY9" fmla="*/ 37852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8452" h="138626">
                    <a:moveTo>
                      <a:pt x="38452" y="26984"/>
                    </a:moveTo>
                    <a:lnTo>
                      <a:pt x="29" y="26984"/>
                    </a:lnTo>
                    <a:lnTo>
                      <a:pt x="29" y="0"/>
                    </a:lnTo>
                    <a:lnTo>
                      <a:pt x="38452" y="0"/>
                    </a:lnTo>
                    <a:lnTo>
                      <a:pt x="38452" y="26984"/>
                    </a:lnTo>
                    <a:close/>
                    <a:moveTo>
                      <a:pt x="0" y="37852"/>
                    </a:moveTo>
                    <a:lnTo>
                      <a:pt x="38424" y="37852"/>
                    </a:lnTo>
                    <a:lnTo>
                      <a:pt x="38424" y="138627"/>
                    </a:lnTo>
                    <a:lnTo>
                      <a:pt x="0" y="138627"/>
                    </a:lnTo>
                    <a:lnTo>
                      <a:pt x="0" y="37852"/>
                    </a:lnTo>
                    <a:close/>
                  </a:path>
                </a:pathLst>
              </a:custGeom>
              <a:solidFill>
                <a:srgbClr val="12120D"/>
              </a:solidFill>
              <a:ln w="9525" cap="flat">
                <a:noFill/>
                <a:prstDash val="solid"/>
                <a:miter/>
              </a:ln>
            </p:spPr>
            <p:txBody>
              <a:bodyPr/>
              <a:lstStyle/>
              <a:p>
                <a:endParaRPr lang="en-US"/>
              </a:p>
            </p:txBody>
          </p:sp>
          <p:sp>
            <p:nvSpPr>
              <p:cNvPr id="67" name="Freihandform: Form 66">
                <a:extLst>
                  <a:ext uri="{FF2B5EF4-FFF2-40B4-BE49-F238E27FC236}">
                    <a16:creationId xmlns:a16="http://schemas.microsoft.com/office/drawing/2014/main" id="{8DC308AE-DF17-979D-2394-7F783A952DDB}"/>
                  </a:ext>
                </a:extLst>
              </p:cNvPr>
              <p:cNvSpPr/>
              <p:nvPr/>
            </p:nvSpPr>
            <p:spPr>
              <a:xfrm>
                <a:off x="9861334" y="3926124"/>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14 w 108918"/>
                  <a:gd name="csY18" fmla="*/ 73781 h 105784"/>
                  <a:gd name="csX19" fmla="*/ 51254 w 108918"/>
                  <a:gd name="csY19" fmla="*/ 8305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088"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13" y="60350"/>
                      <a:pt x="57464" y="61712"/>
                      <a:pt x="52216" y="62875"/>
                    </a:cubicBezTo>
                    <a:cubicBezTo>
                      <a:pt x="43672" y="64808"/>
                      <a:pt x="39214" y="66970"/>
                      <a:pt x="39214" y="73781"/>
                    </a:cubicBezTo>
                    <a:cubicBezTo>
                      <a:pt x="39214" y="78400"/>
                      <a:pt x="44234" y="83058"/>
                      <a:pt x="51254" y="83058"/>
                    </a:cubicBezTo>
                    <a:cubicBezTo>
                      <a:pt x="59988" y="8305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68" name="Rechteck 67">
                <a:extLst>
                  <a:ext uri="{FF2B5EF4-FFF2-40B4-BE49-F238E27FC236}">
                    <a16:creationId xmlns:a16="http://schemas.microsoft.com/office/drawing/2014/main" id="{8497C68C-B81B-5B97-9C4A-7E74AA886F4A}"/>
                  </a:ext>
                </a:extLst>
              </p:cNvPr>
              <p:cNvSpPr/>
              <p:nvPr/>
            </p:nvSpPr>
            <p:spPr>
              <a:xfrm>
                <a:off x="9986744" y="3890785"/>
                <a:ext cx="38423" cy="138626"/>
              </a:xfrm>
              <a:prstGeom prst="rect">
                <a:avLst/>
              </a:prstGeom>
              <a:solidFill>
                <a:srgbClr val="12120D"/>
              </a:solidFill>
              <a:ln w="9525" cap="flat">
                <a:noFill/>
                <a:prstDash val="solid"/>
                <a:miter/>
              </a:ln>
            </p:spPr>
            <p:txBody>
              <a:bodyPr/>
              <a:lstStyle/>
              <a:p>
                <a:endParaRPr lang="en-US"/>
              </a:p>
            </p:txBody>
          </p:sp>
          <p:sp>
            <p:nvSpPr>
              <p:cNvPr id="69" name="Freihandform: Form 68">
                <a:extLst>
                  <a:ext uri="{FF2B5EF4-FFF2-40B4-BE49-F238E27FC236}">
                    <a16:creationId xmlns:a16="http://schemas.microsoft.com/office/drawing/2014/main" id="{9AD730B1-96C6-4351-A2AB-6BA905C90E2F}"/>
                  </a:ext>
                </a:extLst>
              </p:cNvPr>
              <p:cNvSpPr/>
              <p:nvPr/>
            </p:nvSpPr>
            <p:spPr>
              <a:xfrm>
                <a:off x="10042830" y="3926111"/>
                <a:ext cx="110471" cy="105794"/>
              </a:xfrm>
              <a:custGeom>
                <a:avLst/>
                <a:gdLst>
                  <a:gd name="csX0" fmla="*/ 36690 w 110471"/>
                  <a:gd name="csY0" fmla="*/ 61560 h 105794"/>
                  <a:gd name="csX1" fmla="*/ 56302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70" name="Freihandform: Form 69">
                <a:extLst>
                  <a:ext uri="{FF2B5EF4-FFF2-40B4-BE49-F238E27FC236}">
                    <a16:creationId xmlns:a16="http://schemas.microsoft.com/office/drawing/2014/main" id="{C2B2C744-778C-4E5C-0ACE-FB967E175CEB}"/>
                  </a:ext>
                </a:extLst>
              </p:cNvPr>
              <p:cNvSpPr/>
              <p:nvPr/>
            </p:nvSpPr>
            <p:spPr>
              <a:xfrm>
                <a:off x="10163763" y="3926099"/>
                <a:ext cx="101526" cy="105794"/>
              </a:xfrm>
              <a:custGeom>
                <a:avLst/>
                <a:gdLst>
                  <a:gd name="csX0" fmla="*/ 63875 w 101526"/>
                  <a:gd name="csY0" fmla="*/ 31842 h 105794"/>
                  <a:gd name="csX1" fmla="*/ 59417 w 101526"/>
                  <a:gd name="csY1" fmla="*/ 24260 h 105794"/>
                  <a:gd name="csX2" fmla="*/ 50883 w 101526"/>
                  <a:gd name="csY2" fmla="*/ 21374 h 105794"/>
                  <a:gd name="csX3" fmla="*/ 39214 w 101526"/>
                  <a:gd name="csY3" fmla="*/ 29147 h 105794"/>
                  <a:gd name="csX4" fmla="*/ 43701 w 101526"/>
                  <a:gd name="csY4" fmla="*/ 34366 h 105794"/>
                  <a:gd name="csX5" fmla="*/ 77467 w 101526"/>
                  <a:gd name="csY5" fmla="*/ 42148 h 105794"/>
                  <a:gd name="csX6" fmla="*/ 101527 w 101526"/>
                  <a:gd name="csY6" fmla="*/ 70295 h 105794"/>
                  <a:gd name="csX7" fmla="*/ 50282 w 101526"/>
                  <a:gd name="csY7" fmla="*/ 105794 h 105794"/>
                  <a:gd name="csX8" fmla="*/ 0 w 101526"/>
                  <a:gd name="csY8" fmla="*/ 70295 h 105794"/>
                  <a:gd name="csX9" fmla="*/ 36690 w 101526"/>
                  <a:gd name="csY9" fmla="*/ 70295 h 105794"/>
                  <a:gd name="csX10" fmla="*/ 41338 w 101526"/>
                  <a:gd name="csY10" fmla="*/ 79238 h 105794"/>
                  <a:gd name="csX11" fmla="*/ 51645 w 101526"/>
                  <a:gd name="csY11" fmla="*/ 82125 h 105794"/>
                  <a:gd name="csX12" fmla="*/ 64637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3" y="21374"/>
                    </a:cubicBezTo>
                    <a:cubicBezTo>
                      <a:pt x="45425" y="21374"/>
                      <a:pt x="39214" y="22536"/>
                      <a:pt x="39214" y="29147"/>
                    </a:cubicBezTo>
                    <a:cubicBezTo>
                      <a:pt x="39214" y="32042"/>
                      <a:pt x="41538" y="33404"/>
                      <a:pt x="43701" y="34366"/>
                    </a:cubicBezTo>
                    <a:cubicBezTo>
                      <a:pt x="50082" y="37090"/>
                      <a:pt x="64637" y="37862"/>
                      <a:pt x="77467" y="42148"/>
                    </a:cubicBezTo>
                    <a:cubicBezTo>
                      <a:pt x="90268" y="46196"/>
                      <a:pt x="101527" y="53778"/>
                      <a:pt x="101527" y="70295"/>
                    </a:cubicBezTo>
                    <a:cubicBezTo>
                      <a:pt x="101527" y="98250"/>
                      <a:pt x="74743" y="105794"/>
                      <a:pt x="50282" y="105794"/>
                    </a:cubicBezTo>
                    <a:cubicBezTo>
                      <a:pt x="26613" y="105794"/>
                      <a:pt x="591" y="96288"/>
                      <a:pt x="0" y="70295"/>
                    </a:cubicBezTo>
                    <a:lnTo>
                      <a:pt x="36690" y="70295"/>
                    </a:lnTo>
                    <a:cubicBezTo>
                      <a:pt x="36890" y="73790"/>
                      <a:pt x="38452" y="76714"/>
                      <a:pt x="41338" y="79238"/>
                    </a:cubicBezTo>
                    <a:cubicBezTo>
                      <a:pt x="43301" y="80963"/>
                      <a:pt x="46987" y="82125"/>
                      <a:pt x="51645" y="82125"/>
                    </a:cubicBezTo>
                    <a:cubicBezTo>
                      <a:pt x="56693" y="82125"/>
                      <a:pt x="64637" y="80162"/>
                      <a:pt x="64637" y="74352"/>
                    </a:cubicBezTo>
                    <a:cubicBezTo>
                      <a:pt x="64637" y="68532"/>
                      <a:pt x="61350" y="66770"/>
                      <a:pt x="43501" y="63684"/>
                    </a:cubicBezTo>
                    <a:cubicBezTo>
                      <a:pt x="14183" y="58664"/>
                      <a:pt x="2324" y="49320"/>
                      <a:pt x="2324" y="32042"/>
                    </a:cubicBezTo>
                    <a:cubicBezTo>
                      <a:pt x="2324" y="6620"/>
                      <a:pt x="29708" y="0"/>
                      <a:pt x="49882" y="0"/>
                    </a:cubicBezTo>
                    <a:cubicBezTo>
                      <a:pt x="7165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grpSp>
      </p:grpSp>
      <p:grpSp>
        <p:nvGrpSpPr>
          <p:cNvPr id="74" name="Gruppieren 73">
            <a:extLst>
              <a:ext uri="{FF2B5EF4-FFF2-40B4-BE49-F238E27FC236}">
                <a16:creationId xmlns:a16="http://schemas.microsoft.com/office/drawing/2014/main" id="{205B4E8B-AACD-B8BC-6BFE-F065D2E4FD71}"/>
              </a:ext>
            </a:extLst>
          </p:cNvPr>
          <p:cNvGrpSpPr/>
          <p:nvPr userDrawn="1"/>
        </p:nvGrpSpPr>
        <p:grpSpPr>
          <a:xfrm>
            <a:off x="623206" y="6466217"/>
            <a:ext cx="211285" cy="115863"/>
            <a:chOff x="369895" y="3426355"/>
            <a:chExt cx="1374485" cy="753732"/>
          </a:xfrm>
        </p:grpSpPr>
        <p:sp>
          <p:nvSpPr>
            <p:cNvPr id="75" name="Freihandform: Form 74">
              <a:extLst>
                <a:ext uri="{FF2B5EF4-FFF2-40B4-BE49-F238E27FC236}">
                  <a16:creationId xmlns:a16="http://schemas.microsoft.com/office/drawing/2014/main" id="{4028BB54-11EA-AE32-6A72-1058EA69ABB1}"/>
                </a:ext>
              </a:extLst>
            </p:cNvPr>
            <p:cNvSpPr/>
            <p:nvPr/>
          </p:nvSpPr>
          <p:spPr>
            <a:xfrm>
              <a:off x="748291" y="3646669"/>
              <a:ext cx="94730" cy="122491"/>
            </a:xfrm>
            <a:custGeom>
              <a:avLst/>
              <a:gdLst>
                <a:gd name="csX0" fmla="*/ 137 w 94730"/>
                <a:gd name="csY0" fmla="*/ 80420 h 122491"/>
                <a:gd name="csX1" fmla="*/ 25007 w 94730"/>
                <a:gd name="csY1" fmla="*/ 80420 h 122491"/>
                <a:gd name="csX2" fmla="*/ 49182 w 94730"/>
                <a:gd name="csY2" fmla="*/ 101108 h 122491"/>
                <a:gd name="csX3" fmla="*/ 68937 w 94730"/>
                <a:gd name="csY3" fmla="*/ 86697 h 122491"/>
                <a:gd name="csX4" fmla="*/ 41971 w 94730"/>
                <a:gd name="csY4" fmla="*/ 70428 h 122491"/>
                <a:gd name="csX5" fmla="*/ 3157 w 94730"/>
                <a:gd name="csY5" fmla="*/ 35795 h 122491"/>
                <a:gd name="csX6" fmla="*/ 47086 w 94730"/>
                <a:gd name="csY6" fmla="*/ 0 h 122491"/>
                <a:gd name="csX7" fmla="*/ 94730 w 94730"/>
                <a:gd name="csY7" fmla="*/ 41834 h 122491"/>
                <a:gd name="csX8" fmla="*/ 70794 w 94730"/>
                <a:gd name="csY8" fmla="*/ 41834 h 122491"/>
                <a:gd name="csX9" fmla="*/ 47086 w 94730"/>
                <a:gd name="csY9" fmla="*/ 21155 h 122491"/>
                <a:gd name="csX10" fmla="*/ 27798 w 94730"/>
                <a:gd name="csY10" fmla="*/ 34633 h 122491"/>
                <a:gd name="csX11" fmla="*/ 50344 w 94730"/>
                <a:gd name="csY11" fmla="*/ 48816 h 122491"/>
                <a:gd name="csX12" fmla="*/ 94263 w 94730"/>
                <a:gd name="csY12" fmla="*/ 86697 h 122491"/>
                <a:gd name="csX13" fmla="*/ 51268 w 94730"/>
                <a:gd name="csY13" fmla="*/ 122492 h 122491"/>
                <a:gd name="csX14" fmla="*/ 137 w 94730"/>
                <a:gd name="csY14" fmla="*/ 80420 h 1224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4730" h="122491">
                  <a:moveTo>
                    <a:pt x="137" y="80420"/>
                  </a:moveTo>
                  <a:lnTo>
                    <a:pt x="25007" y="80420"/>
                  </a:lnTo>
                  <a:cubicBezTo>
                    <a:pt x="25236" y="92040"/>
                    <a:pt x="34532" y="101108"/>
                    <a:pt x="49182" y="101108"/>
                  </a:cubicBezTo>
                  <a:cubicBezTo>
                    <a:pt x="61031" y="101108"/>
                    <a:pt x="69165" y="95526"/>
                    <a:pt x="68937" y="86697"/>
                  </a:cubicBezTo>
                  <a:cubicBezTo>
                    <a:pt x="68698" y="78324"/>
                    <a:pt x="61031" y="74838"/>
                    <a:pt x="41971" y="70428"/>
                  </a:cubicBezTo>
                  <a:cubicBezTo>
                    <a:pt x="18968" y="65780"/>
                    <a:pt x="3157" y="56950"/>
                    <a:pt x="3157" y="35795"/>
                  </a:cubicBezTo>
                  <a:cubicBezTo>
                    <a:pt x="3157" y="14411"/>
                    <a:pt x="20826" y="0"/>
                    <a:pt x="47086" y="0"/>
                  </a:cubicBezTo>
                  <a:cubicBezTo>
                    <a:pt x="77299" y="0"/>
                    <a:pt x="94502" y="18831"/>
                    <a:pt x="94730" y="41834"/>
                  </a:cubicBezTo>
                  <a:lnTo>
                    <a:pt x="70794" y="41834"/>
                  </a:lnTo>
                  <a:cubicBezTo>
                    <a:pt x="70327" y="25803"/>
                    <a:pt x="56154" y="21155"/>
                    <a:pt x="47086" y="21155"/>
                  </a:cubicBezTo>
                  <a:cubicBezTo>
                    <a:pt x="38952" y="21155"/>
                    <a:pt x="27798" y="25108"/>
                    <a:pt x="27798" y="34633"/>
                  </a:cubicBezTo>
                  <a:cubicBezTo>
                    <a:pt x="27798" y="44158"/>
                    <a:pt x="38952" y="46025"/>
                    <a:pt x="50344" y="48816"/>
                  </a:cubicBezTo>
                  <a:cubicBezTo>
                    <a:pt x="80557" y="55083"/>
                    <a:pt x="94263" y="65313"/>
                    <a:pt x="94263" y="86697"/>
                  </a:cubicBezTo>
                  <a:cubicBezTo>
                    <a:pt x="94263" y="108547"/>
                    <a:pt x="76604" y="122492"/>
                    <a:pt x="51268" y="122492"/>
                  </a:cubicBezTo>
                  <a:cubicBezTo>
                    <a:pt x="15244" y="122492"/>
                    <a:pt x="-1720" y="99946"/>
                    <a:pt x="137" y="80420"/>
                  </a:cubicBezTo>
                </a:path>
              </a:pathLst>
            </a:custGeom>
            <a:solidFill>
              <a:srgbClr val="718574"/>
            </a:solidFill>
            <a:ln w="9525" cap="flat">
              <a:noFill/>
              <a:prstDash val="solid"/>
              <a:miter/>
            </a:ln>
          </p:spPr>
          <p:txBody>
            <a:bodyPr/>
            <a:lstStyle/>
            <a:p>
              <a:endParaRPr lang="en-US"/>
            </a:p>
          </p:txBody>
        </p:sp>
        <p:sp>
          <p:nvSpPr>
            <p:cNvPr id="76" name="Freihandform: Form 75">
              <a:extLst>
                <a:ext uri="{FF2B5EF4-FFF2-40B4-BE49-F238E27FC236}">
                  <a16:creationId xmlns:a16="http://schemas.microsoft.com/office/drawing/2014/main" id="{FEBFFA32-712A-871A-60A3-1976A95ED2FE}"/>
                </a:ext>
              </a:extLst>
            </p:cNvPr>
            <p:cNvSpPr/>
            <p:nvPr/>
          </p:nvSpPr>
          <p:spPr>
            <a:xfrm>
              <a:off x="853951" y="3650391"/>
              <a:ext cx="112956" cy="164869"/>
            </a:xfrm>
            <a:custGeom>
              <a:avLst/>
              <a:gdLst>
                <a:gd name="csX0" fmla="*/ 29518 w 112956"/>
                <a:gd name="csY0" fmla="*/ 0 h 164869"/>
                <a:gd name="csX1" fmla="*/ 57407 w 112956"/>
                <a:gd name="csY1" fmla="*/ 82277 h 164869"/>
                <a:gd name="csX2" fmla="*/ 82506 w 112956"/>
                <a:gd name="csY2" fmla="*/ 0 h 164869"/>
                <a:gd name="csX3" fmla="*/ 112957 w 112956"/>
                <a:gd name="csY3" fmla="*/ 0 h 164869"/>
                <a:gd name="csX4" fmla="*/ 61817 w 112956"/>
                <a:gd name="csY4" fmla="*/ 138055 h 164869"/>
                <a:gd name="csX5" fmla="*/ 19755 w 112956"/>
                <a:gd name="csY5" fmla="*/ 164783 h 164869"/>
                <a:gd name="csX6" fmla="*/ 12783 w 112956"/>
                <a:gd name="csY6" fmla="*/ 164554 h 164869"/>
                <a:gd name="csX7" fmla="*/ 12783 w 112956"/>
                <a:gd name="csY7" fmla="*/ 140846 h 164869"/>
                <a:gd name="csX8" fmla="*/ 18126 w 112956"/>
                <a:gd name="csY8" fmla="*/ 141075 h 164869"/>
                <a:gd name="csX9" fmla="*/ 41138 w 112956"/>
                <a:gd name="csY9" fmla="*/ 123177 h 164869"/>
                <a:gd name="csX10" fmla="*/ 43463 w 112956"/>
                <a:gd name="csY10" fmla="*/ 115510 h 164869"/>
                <a:gd name="csX11" fmla="*/ 0 w 112956"/>
                <a:gd name="csY11" fmla="*/ 0 h 164869"/>
                <a:gd name="csX12" fmla="*/ 29518 w 112956"/>
                <a:gd name="csY12" fmla="*/ 0 h 1648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2956" h="164869">
                  <a:moveTo>
                    <a:pt x="29518" y="0"/>
                  </a:moveTo>
                  <a:lnTo>
                    <a:pt x="57407" y="82277"/>
                  </a:lnTo>
                  <a:lnTo>
                    <a:pt x="82506" y="0"/>
                  </a:lnTo>
                  <a:lnTo>
                    <a:pt x="112957" y="0"/>
                  </a:lnTo>
                  <a:lnTo>
                    <a:pt x="61817" y="138055"/>
                  </a:lnTo>
                  <a:cubicBezTo>
                    <a:pt x="52759" y="162458"/>
                    <a:pt x="38119" y="165478"/>
                    <a:pt x="19755" y="164783"/>
                  </a:cubicBezTo>
                  <a:lnTo>
                    <a:pt x="12783" y="164554"/>
                  </a:lnTo>
                  <a:lnTo>
                    <a:pt x="12783" y="140846"/>
                  </a:lnTo>
                  <a:lnTo>
                    <a:pt x="18126" y="141075"/>
                  </a:lnTo>
                  <a:cubicBezTo>
                    <a:pt x="29747" y="141542"/>
                    <a:pt x="36262" y="138989"/>
                    <a:pt x="41138" y="123177"/>
                  </a:cubicBezTo>
                  <a:lnTo>
                    <a:pt x="43463" y="115510"/>
                  </a:lnTo>
                  <a:lnTo>
                    <a:pt x="0" y="0"/>
                  </a:lnTo>
                  <a:lnTo>
                    <a:pt x="29518" y="0"/>
                  </a:lnTo>
                  <a:close/>
                </a:path>
              </a:pathLst>
            </a:custGeom>
            <a:solidFill>
              <a:srgbClr val="718574"/>
            </a:solidFill>
            <a:ln w="9525" cap="flat">
              <a:noFill/>
              <a:prstDash val="solid"/>
              <a:miter/>
            </a:ln>
          </p:spPr>
          <p:txBody>
            <a:bodyPr/>
            <a:lstStyle/>
            <a:p>
              <a:endParaRPr lang="en-US"/>
            </a:p>
          </p:txBody>
        </p:sp>
        <p:sp>
          <p:nvSpPr>
            <p:cNvPr id="77" name="Freihandform: Form 76">
              <a:extLst>
                <a:ext uri="{FF2B5EF4-FFF2-40B4-BE49-F238E27FC236}">
                  <a16:creationId xmlns:a16="http://schemas.microsoft.com/office/drawing/2014/main" id="{B8FEB58C-1791-0407-5F49-E745D73166DA}"/>
                </a:ext>
              </a:extLst>
            </p:cNvPr>
            <p:cNvSpPr/>
            <p:nvPr/>
          </p:nvSpPr>
          <p:spPr>
            <a:xfrm>
              <a:off x="974939" y="3647606"/>
              <a:ext cx="106680" cy="119922"/>
            </a:xfrm>
            <a:custGeom>
              <a:avLst/>
              <a:gdLst>
                <a:gd name="csX0" fmla="*/ 0 w 106680"/>
                <a:gd name="csY0" fmla="*/ 59960 h 119922"/>
                <a:gd name="csX1" fmla="*/ 56017 w 106680"/>
                <a:gd name="csY1" fmla="*/ 0 h 119922"/>
                <a:gd name="csX2" fmla="*/ 106451 w 106680"/>
                <a:gd name="csY2" fmla="*/ 41596 h 119922"/>
                <a:gd name="csX3" fmla="*/ 79019 w 106680"/>
                <a:gd name="csY3" fmla="*/ 41596 h 119922"/>
                <a:gd name="csX4" fmla="*/ 55778 w 106680"/>
                <a:gd name="csY4" fmla="*/ 24403 h 119922"/>
                <a:gd name="csX5" fmla="*/ 27422 w 106680"/>
                <a:gd name="csY5" fmla="*/ 60188 h 119922"/>
                <a:gd name="csX6" fmla="*/ 55778 w 106680"/>
                <a:gd name="csY6" fmla="*/ 95517 h 119922"/>
                <a:gd name="csX7" fmla="*/ 79258 w 106680"/>
                <a:gd name="csY7" fmla="*/ 78324 h 119922"/>
                <a:gd name="csX8" fmla="*/ 106680 w 106680"/>
                <a:gd name="csY8" fmla="*/ 78324 h 119922"/>
                <a:gd name="csX9" fmla="*/ 55778 w 106680"/>
                <a:gd name="csY9" fmla="*/ 119920 h 119922"/>
                <a:gd name="csX10" fmla="*/ 0 w 106680"/>
                <a:gd name="csY10" fmla="*/ 59960 h 1199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6680" h="119922">
                  <a:moveTo>
                    <a:pt x="0" y="59960"/>
                  </a:moveTo>
                  <a:cubicBezTo>
                    <a:pt x="0" y="27184"/>
                    <a:pt x="20450" y="0"/>
                    <a:pt x="56017" y="0"/>
                  </a:cubicBezTo>
                  <a:cubicBezTo>
                    <a:pt x="80877" y="0"/>
                    <a:pt x="104356" y="15802"/>
                    <a:pt x="106451" y="41596"/>
                  </a:cubicBezTo>
                  <a:lnTo>
                    <a:pt x="79019" y="41596"/>
                  </a:lnTo>
                  <a:cubicBezTo>
                    <a:pt x="75305" y="26260"/>
                    <a:pt x="63446" y="24403"/>
                    <a:pt x="55778" y="24403"/>
                  </a:cubicBezTo>
                  <a:cubicBezTo>
                    <a:pt x="41138" y="24403"/>
                    <a:pt x="27422" y="34862"/>
                    <a:pt x="27422" y="60188"/>
                  </a:cubicBezTo>
                  <a:cubicBezTo>
                    <a:pt x="27422" y="85754"/>
                    <a:pt x="40910" y="95517"/>
                    <a:pt x="55778" y="95517"/>
                  </a:cubicBezTo>
                  <a:cubicBezTo>
                    <a:pt x="62989" y="95517"/>
                    <a:pt x="74371" y="93897"/>
                    <a:pt x="79258" y="78324"/>
                  </a:cubicBezTo>
                  <a:lnTo>
                    <a:pt x="106680" y="78324"/>
                  </a:lnTo>
                  <a:cubicBezTo>
                    <a:pt x="102499" y="105051"/>
                    <a:pt x="82277" y="120158"/>
                    <a:pt x="55778" y="119920"/>
                  </a:cubicBezTo>
                  <a:cubicBezTo>
                    <a:pt x="18821" y="119691"/>
                    <a:pt x="0" y="92735"/>
                    <a:pt x="0" y="59960"/>
                  </a:cubicBezTo>
                </a:path>
              </a:pathLst>
            </a:custGeom>
            <a:solidFill>
              <a:srgbClr val="718574"/>
            </a:solidFill>
            <a:ln w="9525" cap="flat">
              <a:noFill/>
              <a:prstDash val="solid"/>
              <a:miter/>
            </a:ln>
          </p:spPr>
          <p:txBody>
            <a:bodyPr/>
            <a:lstStyle/>
            <a:p>
              <a:endParaRPr lang="en-US"/>
            </a:p>
          </p:txBody>
        </p:sp>
        <p:sp>
          <p:nvSpPr>
            <p:cNvPr id="78" name="Freihandform: Form 77">
              <a:extLst>
                <a:ext uri="{FF2B5EF4-FFF2-40B4-BE49-F238E27FC236}">
                  <a16:creationId xmlns:a16="http://schemas.microsoft.com/office/drawing/2014/main" id="{0C4B12E9-271B-3996-3C6A-6D5FCA020358}"/>
                </a:ext>
              </a:extLst>
            </p:cNvPr>
            <p:cNvSpPr/>
            <p:nvPr/>
          </p:nvSpPr>
          <p:spPr>
            <a:xfrm>
              <a:off x="1102893" y="3602978"/>
              <a:ext cx="99479" cy="162229"/>
            </a:xfrm>
            <a:custGeom>
              <a:avLst/>
              <a:gdLst>
                <a:gd name="csX0" fmla="*/ 26270 w 99479"/>
                <a:gd name="csY0" fmla="*/ 61589 h 162229"/>
                <a:gd name="csX1" fmla="*/ 57883 w 99479"/>
                <a:gd name="csY1" fmla="*/ 44625 h 162229"/>
                <a:gd name="csX2" fmla="*/ 99479 w 99479"/>
                <a:gd name="csY2" fmla="*/ 89478 h 162229"/>
                <a:gd name="csX3" fmla="*/ 99479 w 99479"/>
                <a:gd name="csY3" fmla="*/ 162230 h 162229"/>
                <a:gd name="csX4" fmla="*/ 72752 w 99479"/>
                <a:gd name="csY4" fmla="*/ 162230 h 162229"/>
                <a:gd name="csX5" fmla="*/ 72752 w 99479"/>
                <a:gd name="csY5" fmla="*/ 92735 h 162229"/>
                <a:gd name="csX6" fmla="*/ 50206 w 99479"/>
                <a:gd name="csY6" fmla="*/ 69723 h 162229"/>
                <a:gd name="csX7" fmla="*/ 26737 w 99479"/>
                <a:gd name="csY7" fmla="*/ 96222 h 162229"/>
                <a:gd name="csX8" fmla="*/ 26737 w 99479"/>
                <a:gd name="csY8" fmla="*/ 162230 h 162229"/>
                <a:gd name="csX9" fmla="*/ 0 w 99479"/>
                <a:gd name="csY9" fmla="*/ 162230 h 162229"/>
                <a:gd name="csX10" fmla="*/ 0 w 99479"/>
                <a:gd name="csY10" fmla="*/ 0 h 162229"/>
                <a:gd name="csX11" fmla="*/ 26270 w 99479"/>
                <a:gd name="csY11" fmla="*/ 0 h 162229"/>
                <a:gd name="csX12" fmla="*/ 26270 w 99479"/>
                <a:gd name="csY12" fmla="*/ 61589 h 162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479" h="162229">
                  <a:moveTo>
                    <a:pt x="26270" y="61589"/>
                  </a:moveTo>
                  <a:cubicBezTo>
                    <a:pt x="31147" y="51826"/>
                    <a:pt x="43234" y="44625"/>
                    <a:pt x="57883" y="44625"/>
                  </a:cubicBezTo>
                  <a:cubicBezTo>
                    <a:pt x="83906" y="44625"/>
                    <a:pt x="99479" y="61360"/>
                    <a:pt x="99479" y="89478"/>
                  </a:cubicBezTo>
                  <a:lnTo>
                    <a:pt x="99479" y="162230"/>
                  </a:lnTo>
                  <a:lnTo>
                    <a:pt x="72752" y="162230"/>
                  </a:lnTo>
                  <a:lnTo>
                    <a:pt x="72752" y="92735"/>
                  </a:lnTo>
                  <a:cubicBezTo>
                    <a:pt x="72752" y="75762"/>
                    <a:pt x="61827" y="69723"/>
                    <a:pt x="50206" y="69723"/>
                  </a:cubicBezTo>
                  <a:cubicBezTo>
                    <a:pt x="36957" y="69723"/>
                    <a:pt x="26737" y="78791"/>
                    <a:pt x="26737" y="96222"/>
                  </a:cubicBezTo>
                  <a:lnTo>
                    <a:pt x="26737" y="162230"/>
                  </a:lnTo>
                  <a:lnTo>
                    <a:pt x="0" y="162230"/>
                  </a:lnTo>
                  <a:lnTo>
                    <a:pt x="0" y="0"/>
                  </a:lnTo>
                  <a:lnTo>
                    <a:pt x="26270" y="0"/>
                  </a:lnTo>
                  <a:lnTo>
                    <a:pt x="26270" y="61589"/>
                  </a:lnTo>
                  <a:close/>
                </a:path>
              </a:pathLst>
            </a:custGeom>
            <a:solidFill>
              <a:srgbClr val="718574"/>
            </a:solidFill>
            <a:ln w="9525" cap="flat">
              <a:noFill/>
              <a:prstDash val="solid"/>
              <a:miter/>
            </a:ln>
          </p:spPr>
          <p:txBody>
            <a:bodyPr/>
            <a:lstStyle/>
            <a:p>
              <a:endParaRPr lang="en-US"/>
            </a:p>
          </p:txBody>
        </p:sp>
        <p:sp>
          <p:nvSpPr>
            <p:cNvPr id="79" name="Freihandform: Form 78">
              <a:extLst>
                <a:ext uri="{FF2B5EF4-FFF2-40B4-BE49-F238E27FC236}">
                  <a16:creationId xmlns:a16="http://schemas.microsoft.com/office/drawing/2014/main" id="{25290F8F-2208-0F39-F7A6-E6DE0251CD7F}"/>
                </a:ext>
              </a:extLst>
            </p:cNvPr>
            <p:cNvSpPr/>
            <p:nvPr/>
          </p:nvSpPr>
          <p:spPr>
            <a:xfrm>
              <a:off x="1227478" y="3598794"/>
              <a:ext cx="37185" cy="166411"/>
            </a:xfrm>
            <a:custGeom>
              <a:avLst/>
              <a:gdLst>
                <a:gd name="csX0" fmla="*/ 0 w 37185"/>
                <a:gd name="csY0" fmla="*/ 18126 h 166411"/>
                <a:gd name="csX1" fmla="*/ 18593 w 37185"/>
                <a:gd name="csY1" fmla="*/ 0 h 166411"/>
                <a:gd name="csX2" fmla="*/ 37186 w 37185"/>
                <a:gd name="csY2" fmla="*/ 18126 h 166411"/>
                <a:gd name="csX3" fmla="*/ 18593 w 37185"/>
                <a:gd name="csY3" fmla="*/ 36252 h 166411"/>
                <a:gd name="csX4" fmla="*/ 0 w 37185"/>
                <a:gd name="csY4" fmla="*/ 18126 h 166411"/>
                <a:gd name="csX5" fmla="*/ 31842 w 37185"/>
                <a:gd name="csY5" fmla="*/ 166411 h 166411"/>
                <a:gd name="csX6" fmla="*/ 5115 w 37185"/>
                <a:gd name="csY6" fmla="*/ 166411 h 166411"/>
                <a:gd name="csX7" fmla="*/ 5115 w 37185"/>
                <a:gd name="csY7" fmla="*/ 51597 h 166411"/>
                <a:gd name="csX8" fmla="*/ 31842 w 37185"/>
                <a:gd name="csY8" fmla="*/ 51597 h 166411"/>
                <a:gd name="csX9" fmla="*/ 31842 w 37185"/>
                <a:gd name="csY9" fmla="*/ 166411 h 166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7185" h="166411">
                  <a:moveTo>
                    <a:pt x="0" y="18126"/>
                  </a:moveTo>
                  <a:cubicBezTo>
                    <a:pt x="0" y="7906"/>
                    <a:pt x="8372" y="0"/>
                    <a:pt x="18593" y="0"/>
                  </a:cubicBezTo>
                  <a:cubicBezTo>
                    <a:pt x="28823" y="0"/>
                    <a:pt x="37186" y="7906"/>
                    <a:pt x="37186" y="18126"/>
                  </a:cubicBezTo>
                  <a:cubicBezTo>
                    <a:pt x="37186" y="28356"/>
                    <a:pt x="28823" y="36252"/>
                    <a:pt x="18593" y="36252"/>
                  </a:cubicBezTo>
                  <a:cubicBezTo>
                    <a:pt x="8372" y="36252"/>
                    <a:pt x="0" y="28356"/>
                    <a:pt x="0" y="18126"/>
                  </a:cubicBezTo>
                  <a:moveTo>
                    <a:pt x="31842" y="166411"/>
                  </a:moveTo>
                  <a:lnTo>
                    <a:pt x="5115" y="166411"/>
                  </a:lnTo>
                  <a:lnTo>
                    <a:pt x="5115" y="51597"/>
                  </a:lnTo>
                  <a:lnTo>
                    <a:pt x="31842" y="51597"/>
                  </a:lnTo>
                  <a:lnTo>
                    <a:pt x="31842" y="166411"/>
                  </a:lnTo>
                  <a:close/>
                </a:path>
              </a:pathLst>
            </a:custGeom>
            <a:solidFill>
              <a:srgbClr val="718574"/>
            </a:solidFill>
            <a:ln w="9525" cap="flat">
              <a:noFill/>
              <a:prstDash val="solid"/>
              <a:miter/>
            </a:ln>
          </p:spPr>
          <p:txBody>
            <a:bodyPr/>
            <a:lstStyle/>
            <a:p>
              <a:endParaRPr lang="en-US"/>
            </a:p>
          </p:txBody>
        </p:sp>
        <p:sp>
          <p:nvSpPr>
            <p:cNvPr id="80" name="Freihandform: Form 79">
              <a:extLst>
                <a:ext uri="{FF2B5EF4-FFF2-40B4-BE49-F238E27FC236}">
                  <a16:creationId xmlns:a16="http://schemas.microsoft.com/office/drawing/2014/main" id="{B5F24ECC-E259-052E-B6A1-7C4FE566F7F1}"/>
                </a:ext>
              </a:extLst>
            </p:cNvPr>
            <p:cNvSpPr/>
            <p:nvPr/>
          </p:nvSpPr>
          <p:spPr>
            <a:xfrm>
              <a:off x="1284651" y="3647601"/>
              <a:ext cx="105746" cy="119929"/>
            </a:xfrm>
            <a:custGeom>
              <a:avLst/>
              <a:gdLst>
                <a:gd name="csX0" fmla="*/ 0 w 105746"/>
                <a:gd name="csY0" fmla="*/ 84372 h 119929"/>
                <a:gd name="csX1" fmla="*/ 43234 w 105746"/>
                <a:gd name="csY1" fmla="*/ 48577 h 119929"/>
                <a:gd name="csX2" fmla="*/ 70190 w 105746"/>
                <a:gd name="csY2" fmla="*/ 56017 h 119929"/>
                <a:gd name="csX3" fmla="*/ 70190 w 105746"/>
                <a:gd name="csY3" fmla="*/ 42996 h 119929"/>
                <a:gd name="csX4" fmla="*/ 48806 w 105746"/>
                <a:gd name="csY4" fmla="*/ 21612 h 119929"/>
                <a:gd name="csX5" fmla="*/ 28127 w 105746"/>
                <a:gd name="csY5" fmla="*/ 41605 h 119929"/>
                <a:gd name="csX6" fmla="*/ 3486 w 105746"/>
                <a:gd name="csY6" fmla="*/ 41605 h 119929"/>
                <a:gd name="csX7" fmla="*/ 50206 w 105746"/>
                <a:gd name="csY7" fmla="*/ 0 h 119929"/>
                <a:gd name="csX8" fmla="*/ 95993 w 105746"/>
                <a:gd name="csY8" fmla="*/ 45558 h 119929"/>
                <a:gd name="csX9" fmla="*/ 95993 w 105746"/>
                <a:gd name="csY9" fmla="*/ 91107 h 119929"/>
                <a:gd name="csX10" fmla="*/ 105747 w 105746"/>
                <a:gd name="csY10" fmla="*/ 98546 h 119929"/>
                <a:gd name="csX11" fmla="*/ 105747 w 105746"/>
                <a:gd name="csY11" fmla="*/ 118300 h 119929"/>
                <a:gd name="csX12" fmla="*/ 99708 w 105746"/>
                <a:gd name="csY12" fmla="*/ 118996 h 119929"/>
                <a:gd name="csX13" fmla="*/ 71361 w 105746"/>
                <a:gd name="csY13" fmla="*/ 99708 h 119929"/>
                <a:gd name="csX14" fmla="*/ 39748 w 105746"/>
                <a:gd name="csY14" fmla="*/ 119929 h 119929"/>
                <a:gd name="csX15" fmla="*/ 0 w 105746"/>
                <a:gd name="csY15" fmla="*/ 84372 h 119929"/>
                <a:gd name="csX16" fmla="*/ 69961 w 105746"/>
                <a:gd name="csY16" fmla="*/ 76000 h 119929"/>
                <a:gd name="csX17" fmla="*/ 45091 w 105746"/>
                <a:gd name="csY17" fmla="*/ 68799 h 119929"/>
                <a:gd name="csX18" fmla="*/ 24641 w 105746"/>
                <a:gd name="csY18" fmla="*/ 83906 h 119929"/>
                <a:gd name="csX19" fmla="*/ 43005 w 105746"/>
                <a:gd name="csY19" fmla="*/ 97850 h 119929"/>
                <a:gd name="csX20" fmla="*/ 69961 w 105746"/>
                <a:gd name="csY20" fmla="*/ 76000 h 119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05746" h="119929">
                  <a:moveTo>
                    <a:pt x="0" y="84372"/>
                  </a:moveTo>
                  <a:cubicBezTo>
                    <a:pt x="0" y="60427"/>
                    <a:pt x="21384" y="48577"/>
                    <a:pt x="43234" y="48577"/>
                  </a:cubicBezTo>
                  <a:cubicBezTo>
                    <a:pt x="53464" y="48577"/>
                    <a:pt x="63217" y="51130"/>
                    <a:pt x="70190" y="56017"/>
                  </a:cubicBezTo>
                  <a:lnTo>
                    <a:pt x="70190" y="42996"/>
                  </a:lnTo>
                  <a:cubicBezTo>
                    <a:pt x="70190" y="27194"/>
                    <a:pt x="60893" y="21612"/>
                    <a:pt x="48806" y="21612"/>
                  </a:cubicBezTo>
                  <a:cubicBezTo>
                    <a:pt x="35795" y="21612"/>
                    <a:pt x="28127" y="29985"/>
                    <a:pt x="28127" y="41605"/>
                  </a:cubicBezTo>
                  <a:lnTo>
                    <a:pt x="3486" y="41605"/>
                  </a:lnTo>
                  <a:cubicBezTo>
                    <a:pt x="2096" y="22308"/>
                    <a:pt x="14649" y="0"/>
                    <a:pt x="50206" y="0"/>
                  </a:cubicBezTo>
                  <a:cubicBezTo>
                    <a:pt x="76467" y="0"/>
                    <a:pt x="95993" y="14173"/>
                    <a:pt x="95993" y="45558"/>
                  </a:cubicBezTo>
                  <a:lnTo>
                    <a:pt x="95993" y="91107"/>
                  </a:lnTo>
                  <a:cubicBezTo>
                    <a:pt x="95993" y="94364"/>
                    <a:pt x="97850" y="98774"/>
                    <a:pt x="105747" y="98546"/>
                  </a:cubicBezTo>
                  <a:lnTo>
                    <a:pt x="105747" y="118300"/>
                  </a:lnTo>
                  <a:lnTo>
                    <a:pt x="99708" y="118996"/>
                  </a:lnTo>
                  <a:cubicBezTo>
                    <a:pt x="84144" y="119929"/>
                    <a:pt x="70656" y="110633"/>
                    <a:pt x="71361" y="99708"/>
                  </a:cubicBezTo>
                  <a:cubicBezTo>
                    <a:pt x="65542" y="114814"/>
                    <a:pt x="52064" y="119929"/>
                    <a:pt x="39748" y="119929"/>
                  </a:cubicBezTo>
                  <a:cubicBezTo>
                    <a:pt x="18364" y="119929"/>
                    <a:pt x="0" y="106680"/>
                    <a:pt x="0" y="84372"/>
                  </a:cubicBezTo>
                  <a:moveTo>
                    <a:pt x="69961" y="76000"/>
                  </a:moveTo>
                  <a:cubicBezTo>
                    <a:pt x="64151" y="71352"/>
                    <a:pt x="54855" y="68799"/>
                    <a:pt x="45091" y="68799"/>
                  </a:cubicBezTo>
                  <a:cubicBezTo>
                    <a:pt x="34633" y="68799"/>
                    <a:pt x="24641" y="74143"/>
                    <a:pt x="24641" y="83906"/>
                  </a:cubicBezTo>
                  <a:cubicBezTo>
                    <a:pt x="24641" y="94593"/>
                    <a:pt x="34633" y="97612"/>
                    <a:pt x="43005" y="97850"/>
                  </a:cubicBezTo>
                  <a:cubicBezTo>
                    <a:pt x="52292" y="98079"/>
                    <a:pt x="69961" y="93669"/>
                    <a:pt x="69961" y="76000"/>
                  </a:cubicBezTo>
                </a:path>
              </a:pathLst>
            </a:custGeom>
            <a:solidFill>
              <a:srgbClr val="718574"/>
            </a:solidFill>
            <a:ln w="9525" cap="flat">
              <a:noFill/>
              <a:prstDash val="solid"/>
              <a:miter/>
            </a:ln>
          </p:spPr>
          <p:txBody>
            <a:bodyPr/>
            <a:lstStyle/>
            <a:p>
              <a:endParaRPr lang="en-US"/>
            </a:p>
          </p:txBody>
        </p:sp>
        <p:sp>
          <p:nvSpPr>
            <p:cNvPr id="81" name="Freihandform: Form 80">
              <a:extLst>
                <a:ext uri="{FF2B5EF4-FFF2-40B4-BE49-F238E27FC236}">
                  <a16:creationId xmlns:a16="http://schemas.microsoft.com/office/drawing/2014/main" id="{BF69AF27-8BD8-96FC-ED1F-587A823E9A9C}"/>
                </a:ext>
              </a:extLst>
            </p:cNvPr>
            <p:cNvSpPr/>
            <p:nvPr/>
          </p:nvSpPr>
          <p:spPr>
            <a:xfrm>
              <a:off x="1401395" y="3622733"/>
              <a:ext cx="74371" cy="143170"/>
            </a:xfrm>
            <a:custGeom>
              <a:avLst/>
              <a:gdLst>
                <a:gd name="csX0" fmla="*/ 74371 w 74371"/>
                <a:gd name="csY0" fmla="*/ 119463 h 143170"/>
                <a:gd name="csX1" fmla="*/ 74371 w 74371"/>
                <a:gd name="csY1" fmla="*/ 142237 h 143170"/>
                <a:gd name="csX2" fmla="*/ 60427 w 74371"/>
                <a:gd name="csY2" fmla="*/ 143170 h 143170"/>
                <a:gd name="csX3" fmla="*/ 17431 w 74371"/>
                <a:gd name="csY3" fmla="*/ 105289 h 143170"/>
                <a:gd name="csX4" fmla="*/ 17431 w 74371"/>
                <a:gd name="csY4" fmla="*/ 50663 h 143170"/>
                <a:gd name="csX5" fmla="*/ 0 w 74371"/>
                <a:gd name="csY5" fmla="*/ 50663 h 143170"/>
                <a:gd name="csX6" fmla="*/ 0 w 74371"/>
                <a:gd name="csY6" fmla="*/ 35557 h 143170"/>
                <a:gd name="csX7" fmla="*/ 23936 w 74371"/>
                <a:gd name="csY7" fmla="*/ 0 h 143170"/>
                <a:gd name="csX8" fmla="*/ 49273 w 74371"/>
                <a:gd name="csY8" fmla="*/ 0 h 143170"/>
                <a:gd name="csX9" fmla="*/ 39976 w 74371"/>
                <a:gd name="csY9" fmla="*/ 27661 h 143170"/>
                <a:gd name="csX10" fmla="*/ 72981 w 74371"/>
                <a:gd name="csY10" fmla="*/ 27661 h 143170"/>
                <a:gd name="csX11" fmla="*/ 72981 w 74371"/>
                <a:gd name="csY11" fmla="*/ 50663 h 143170"/>
                <a:gd name="csX12" fmla="*/ 43691 w 74371"/>
                <a:gd name="csY12" fmla="*/ 50663 h 143170"/>
                <a:gd name="csX13" fmla="*/ 43691 w 74371"/>
                <a:gd name="csY13" fmla="*/ 102499 h 143170"/>
                <a:gd name="csX14" fmla="*/ 65541 w 74371"/>
                <a:gd name="csY14" fmla="*/ 119929 h 143170"/>
                <a:gd name="csX15" fmla="*/ 74371 w 74371"/>
                <a:gd name="csY15" fmla="*/ 119463 h 14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371" h="143170">
                  <a:moveTo>
                    <a:pt x="74371" y="119463"/>
                  </a:moveTo>
                  <a:lnTo>
                    <a:pt x="74371" y="142237"/>
                  </a:lnTo>
                  <a:cubicBezTo>
                    <a:pt x="69723" y="142942"/>
                    <a:pt x="65075" y="143170"/>
                    <a:pt x="60427" y="143170"/>
                  </a:cubicBezTo>
                  <a:cubicBezTo>
                    <a:pt x="33928" y="143170"/>
                    <a:pt x="17431" y="131550"/>
                    <a:pt x="17431" y="105289"/>
                  </a:cubicBezTo>
                  <a:lnTo>
                    <a:pt x="17431" y="50663"/>
                  </a:lnTo>
                  <a:lnTo>
                    <a:pt x="0" y="50663"/>
                  </a:lnTo>
                  <a:lnTo>
                    <a:pt x="0" y="35557"/>
                  </a:lnTo>
                  <a:cubicBezTo>
                    <a:pt x="22546" y="25794"/>
                    <a:pt x="23936" y="1391"/>
                    <a:pt x="23936" y="0"/>
                  </a:cubicBezTo>
                  <a:lnTo>
                    <a:pt x="49273" y="0"/>
                  </a:lnTo>
                  <a:cubicBezTo>
                    <a:pt x="49968" y="15802"/>
                    <a:pt x="45320" y="22774"/>
                    <a:pt x="39976" y="27661"/>
                  </a:cubicBezTo>
                  <a:lnTo>
                    <a:pt x="72981" y="27661"/>
                  </a:lnTo>
                  <a:lnTo>
                    <a:pt x="72981" y="50663"/>
                  </a:lnTo>
                  <a:lnTo>
                    <a:pt x="43691" y="50663"/>
                  </a:lnTo>
                  <a:lnTo>
                    <a:pt x="43691" y="102499"/>
                  </a:lnTo>
                  <a:cubicBezTo>
                    <a:pt x="43691" y="115976"/>
                    <a:pt x="49501" y="119929"/>
                    <a:pt x="65541" y="119929"/>
                  </a:cubicBezTo>
                  <a:cubicBezTo>
                    <a:pt x="68561" y="119929"/>
                    <a:pt x="71352" y="119691"/>
                    <a:pt x="74371" y="119463"/>
                  </a:cubicBezTo>
                </a:path>
              </a:pathLst>
            </a:custGeom>
            <a:solidFill>
              <a:srgbClr val="718574"/>
            </a:solidFill>
            <a:ln w="9525" cap="flat">
              <a:noFill/>
              <a:prstDash val="solid"/>
              <a:miter/>
            </a:ln>
          </p:spPr>
          <p:txBody>
            <a:bodyPr/>
            <a:lstStyle/>
            <a:p>
              <a:endParaRPr lang="en-US"/>
            </a:p>
          </p:txBody>
        </p:sp>
        <p:sp>
          <p:nvSpPr>
            <p:cNvPr id="82" name="Freihandform: Form 81">
              <a:extLst>
                <a:ext uri="{FF2B5EF4-FFF2-40B4-BE49-F238E27FC236}">
                  <a16:creationId xmlns:a16="http://schemas.microsoft.com/office/drawing/2014/main" id="{E1181B86-2E35-665D-DAC8-BFEA2C8F81DE}"/>
                </a:ext>
              </a:extLst>
            </p:cNvPr>
            <p:cNvSpPr/>
            <p:nvPr/>
          </p:nvSpPr>
          <p:spPr>
            <a:xfrm>
              <a:off x="1498712" y="3648026"/>
              <a:ext cx="60436" cy="117175"/>
            </a:xfrm>
            <a:custGeom>
              <a:avLst/>
              <a:gdLst>
                <a:gd name="csX0" fmla="*/ 60436 w 60436"/>
                <a:gd name="csY0" fmla="*/ 27698 h 117175"/>
                <a:gd name="csX1" fmla="*/ 26727 w 60436"/>
                <a:gd name="csY1" fmla="*/ 53491 h 117175"/>
                <a:gd name="csX2" fmla="*/ 26727 w 60436"/>
                <a:gd name="csY2" fmla="*/ 117176 h 117175"/>
                <a:gd name="csX3" fmla="*/ 0 w 60436"/>
                <a:gd name="csY3" fmla="*/ 117176 h 117175"/>
                <a:gd name="csX4" fmla="*/ 0 w 60436"/>
                <a:gd name="csY4" fmla="*/ 2361 h 117175"/>
                <a:gd name="csX5" fmla="*/ 23708 w 60436"/>
                <a:gd name="csY5" fmla="*/ 2361 h 117175"/>
                <a:gd name="csX6" fmla="*/ 25337 w 60436"/>
                <a:gd name="csY6" fmla="*/ 21887 h 117175"/>
                <a:gd name="csX7" fmla="*/ 60436 w 60436"/>
                <a:gd name="csY7" fmla="*/ 275 h 117175"/>
                <a:gd name="csX8" fmla="*/ 60436 w 60436"/>
                <a:gd name="csY8" fmla="*/ 27698 h 117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0436" h="117175">
                  <a:moveTo>
                    <a:pt x="60436" y="27698"/>
                  </a:moveTo>
                  <a:cubicBezTo>
                    <a:pt x="42539" y="25840"/>
                    <a:pt x="26727" y="29555"/>
                    <a:pt x="26727" y="53491"/>
                  </a:cubicBezTo>
                  <a:lnTo>
                    <a:pt x="26727" y="117176"/>
                  </a:lnTo>
                  <a:lnTo>
                    <a:pt x="0" y="117176"/>
                  </a:lnTo>
                  <a:lnTo>
                    <a:pt x="0" y="2361"/>
                  </a:lnTo>
                  <a:lnTo>
                    <a:pt x="23708" y="2361"/>
                  </a:lnTo>
                  <a:lnTo>
                    <a:pt x="25337" y="21887"/>
                  </a:lnTo>
                  <a:cubicBezTo>
                    <a:pt x="29527" y="6085"/>
                    <a:pt x="40215" y="-1592"/>
                    <a:pt x="60436" y="275"/>
                  </a:cubicBezTo>
                  <a:lnTo>
                    <a:pt x="60436" y="27698"/>
                  </a:lnTo>
                  <a:close/>
                </a:path>
              </a:pathLst>
            </a:custGeom>
            <a:solidFill>
              <a:srgbClr val="718574"/>
            </a:solidFill>
            <a:ln w="9525" cap="flat">
              <a:noFill/>
              <a:prstDash val="solid"/>
              <a:miter/>
            </a:ln>
          </p:spPr>
          <p:txBody>
            <a:bodyPr/>
            <a:lstStyle/>
            <a:p>
              <a:endParaRPr lang="en-US"/>
            </a:p>
          </p:txBody>
        </p:sp>
        <p:sp>
          <p:nvSpPr>
            <p:cNvPr id="83" name="Freihandform: Form 82">
              <a:extLst>
                <a:ext uri="{FF2B5EF4-FFF2-40B4-BE49-F238E27FC236}">
                  <a16:creationId xmlns:a16="http://schemas.microsoft.com/office/drawing/2014/main" id="{E9C2B7CF-35F3-3869-BE3C-5A1CA4A528D4}"/>
                </a:ext>
              </a:extLst>
            </p:cNvPr>
            <p:cNvSpPr/>
            <p:nvPr/>
          </p:nvSpPr>
          <p:spPr>
            <a:xfrm>
              <a:off x="1577503" y="3598794"/>
              <a:ext cx="37185" cy="166411"/>
            </a:xfrm>
            <a:custGeom>
              <a:avLst/>
              <a:gdLst>
                <a:gd name="csX0" fmla="*/ 0 w 37185"/>
                <a:gd name="csY0" fmla="*/ 18126 h 166411"/>
                <a:gd name="csX1" fmla="*/ 18602 w 37185"/>
                <a:gd name="csY1" fmla="*/ 0 h 166411"/>
                <a:gd name="csX2" fmla="*/ 37186 w 37185"/>
                <a:gd name="csY2" fmla="*/ 18126 h 166411"/>
                <a:gd name="csX3" fmla="*/ 18602 w 37185"/>
                <a:gd name="csY3" fmla="*/ 36252 h 166411"/>
                <a:gd name="csX4" fmla="*/ 0 w 37185"/>
                <a:gd name="csY4" fmla="*/ 18126 h 166411"/>
                <a:gd name="csX5" fmla="*/ 31842 w 37185"/>
                <a:gd name="csY5" fmla="*/ 166411 h 166411"/>
                <a:gd name="csX6" fmla="*/ 5115 w 37185"/>
                <a:gd name="csY6" fmla="*/ 166411 h 166411"/>
                <a:gd name="csX7" fmla="*/ 5115 w 37185"/>
                <a:gd name="csY7" fmla="*/ 51597 h 166411"/>
                <a:gd name="csX8" fmla="*/ 31842 w 37185"/>
                <a:gd name="csY8" fmla="*/ 51597 h 166411"/>
                <a:gd name="csX9" fmla="*/ 31842 w 37185"/>
                <a:gd name="csY9" fmla="*/ 166411 h 166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7185" h="166411">
                  <a:moveTo>
                    <a:pt x="0" y="18126"/>
                  </a:moveTo>
                  <a:cubicBezTo>
                    <a:pt x="0" y="7906"/>
                    <a:pt x="8373" y="0"/>
                    <a:pt x="18602" y="0"/>
                  </a:cubicBezTo>
                  <a:cubicBezTo>
                    <a:pt x="28823" y="0"/>
                    <a:pt x="37186" y="7906"/>
                    <a:pt x="37186" y="18126"/>
                  </a:cubicBezTo>
                  <a:cubicBezTo>
                    <a:pt x="37186" y="28356"/>
                    <a:pt x="28823" y="36252"/>
                    <a:pt x="18602" y="36252"/>
                  </a:cubicBezTo>
                  <a:cubicBezTo>
                    <a:pt x="8373" y="36252"/>
                    <a:pt x="0" y="28356"/>
                    <a:pt x="0" y="18126"/>
                  </a:cubicBezTo>
                  <a:moveTo>
                    <a:pt x="31842" y="166411"/>
                  </a:moveTo>
                  <a:lnTo>
                    <a:pt x="5115" y="166411"/>
                  </a:lnTo>
                  <a:lnTo>
                    <a:pt x="5115" y="51597"/>
                  </a:lnTo>
                  <a:lnTo>
                    <a:pt x="31842" y="51597"/>
                  </a:lnTo>
                  <a:lnTo>
                    <a:pt x="31842" y="166411"/>
                  </a:lnTo>
                  <a:close/>
                </a:path>
              </a:pathLst>
            </a:custGeom>
            <a:solidFill>
              <a:srgbClr val="718574"/>
            </a:solidFill>
            <a:ln w="9525" cap="flat">
              <a:noFill/>
              <a:prstDash val="solid"/>
              <a:miter/>
            </a:ln>
          </p:spPr>
          <p:txBody>
            <a:bodyPr/>
            <a:lstStyle/>
            <a:p>
              <a:endParaRPr lang="en-US"/>
            </a:p>
          </p:txBody>
        </p:sp>
        <p:sp>
          <p:nvSpPr>
            <p:cNvPr id="84" name="Freihandform: Form 83">
              <a:extLst>
                <a:ext uri="{FF2B5EF4-FFF2-40B4-BE49-F238E27FC236}">
                  <a16:creationId xmlns:a16="http://schemas.microsoft.com/office/drawing/2014/main" id="{F6292216-CD2E-05C4-52B8-7C2910F85A23}"/>
                </a:ext>
              </a:extLst>
            </p:cNvPr>
            <p:cNvSpPr/>
            <p:nvPr/>
          </p:nvSpPr>
          <p:spPr>
            <a:xfrm>
              <a:off x="1636072" y="3647605"/>
              <a:ext cx="108308" cy="120157"/>
            </a:xfrm>
            <a:custGeom>
              <a:avLst/>
              <a:gdLst>
                <a:gd name="csX0" fmla="*/ 108309 w 108308"/>
                <a:gd name="csY0" fmla="*/ 58569 h 120157"/>
                <a:gd name="csX1" fmla="*/ 108080 w 108308"/>
                <a:gd name="csY1" fmla="*/ 66237 h 120157"/>
                <a:gd name="csX2" fmla="*/ 26965 w 108308"/>
                <a:gd name="csY2" fmla="*/ 66237 h 120157"/>
                <a:gd name="csX3" fmla="*/ 56483 w 108308"/>
                <a:gd name="csY3" fmla="*/ 97145 h 120157"/>
                <a:gd name="csX4" fmla="*/ 80658 w 108308"/>
                <a:gd name="csY4" fmla="*/ 81105 h 120157"/>
                <a:gd name="csX5" fmla="*/ 106680 w 108308"/>
                <a:gd name="csY5" fmla="*/ 81105 h 120157"/>
                <a:gd name="csX6" fmla="*/ 56712 w 108308"/>
                <a:gd name="csY6" fmla="*/ 120158 h 120157"/>
                <a:gd name="csX7" fmla="*/ 0 w 108308"/>
                <a:gd name="csY7" fmla="*/ 59960 h 120157"/>
                <a:gd name="csX8" fmla="*/ 54855 w 108308"/>
                <a:gd name="csY8" fmla="*/ 0 h 120157"/>
                <a:gd name="csX9" fmla="*/ 108309 w 108308"/>
                <a:gd name="csY9" fmla="*/ 58569 h 120157"/>
                <a:gd name="csX10" fmla="*/ 28127 w 108308"/>
                <a:gd name="csY10" fmla="*/ 47177 h 120157"/>
                <a:gd name="csX11" fmla="*/ 80658 w 108308"/>
                <a:gd name="csY11" fmla="*/ 47177 h 120157"/>
                <a:gd name="csX12" fmla="*/ 55550 w 108308"/>
                <a:gd name="csY12" fmla="*/ 21612 h 120157"/>
                <a:gd name="csX13" fmla="*/ 28127 w 108308"/>
                <a:gd name="csY13" fmla="*/ 47177 h 12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8308" h="120157">
                  <a:moveTo>
                    <a:pt x="108309" y="58569"/>
                  </a:moveTo>
                  <a:lnTo>
                    <a:pt x="108080" y="66237"/>
                  </a:lnTo>
                  <a:lnTo>
                    <a:pt x="26965" y="66237"/>
                  </a:lnTo>
                  <a:cubicBezTo>
                    <a:pt x="26270" y="82972"/>
                    <a:pt x="38357" y="97145"/>
                    <a:pt x="56483" y="97145"/>
                  </a:cubicBezTo>
                  <a:cubicBezTo>
                    <a:pt x="65780" y="97145"/>
                    <a:pt x="76705" y="94355"/>
                    <a:pt x="80658" y="81105"/>
                  </a:cubicBezTo>
                  <a:lnTo>
                    <a:pt x="106680" y="81105"/>
                  </a:lnTo>
                  <a:cubicBezTo>
                    <a:pt x="102032" y="103194"/>
                    <a:pt x="85296" y="120158"/>
                    <a:pt x="56712" y="120158"/>
                  </a:cubicBezTo>
                  <a:cubicBezTo>
                    <a:pt x="20688" y="120158"/>
                    <a:pt x="0" y="92964"/>
                    <a:pt x="0" y="59960"/>
                  </a:cubicBezTo>
                  <a:cubicBezTo>
                    <a:pt x="0" y="25098"/>
                    <a:pt x="20688" y="0"/>
                    <a:pt x="54855" y="0"/>
                  </a:cubicBezTo>
                  <a:cubicBezTo>
                    <a:pt x="78791" y="0"/>
                    <a:pt x="108309" y="14402"/>
                    <a:pt x="108309" y="58569"/>
                  </a:cubicBezTo>
                  <a:moveTo>
                    <a:pt x="28127" y="47177"/>
                  </a:moveTo>
                  <a:lnTo>
                    <a:pt x="80658" y="47177"/>
                  </a:lnTo>
                  <a:cubicBezTo>
                    <a:pt x="80658" y="32299"/>
                    <a:pt x="69266" y="21612"/>
                    <a:pt x="55550" y="21612"/>
                  </a:cubicBezTo>
                  <a:cubicBezTo>
                    <a:pt x="39986" y="21612"/>
                    <a:pt x="29518" y="33004"/>
                    <a:pt x="28127" y="47177"/>
                  </a:cubicBezTo>
                </a:path>
              </a:pathLst>
            </a:custGeom>
            <a:solidFill>
              <a:srgbClr val="718574"/>
            </a:solidFill>
            <a:ln w="9525" cap="flat">
              <a:noFill/>
              <a:prstDash val="solid"/>
              <a:miter/>
            </a:ln>
          </p:spPr>
          <p:txBody>
            <a:bodyPr/>
            <a:lstStyle/>
            <a:p>
              <a:endParaRPr lang="en-US"/>
            </a:p>
          </p:txBody>
        </p:sp>
        <p:sp>
          <p:nvSpPr>
            <p:cNvPr id="85" name="Freihandform: Form 84">
              <a:extLst>
                <a:ext uri="{FF2B5EF4-FFF2-40B4-BE49-F238E27FC236}">
                  <a16:creationId xmlns:a16="http://schemas.microsoft.com/office/drawing/2014/main" id="{183CE78D-1362-CAB8-3CF2-D7BDB60DEA54}"/>
                </a:ext>
              </a:extLst>
            </p:cNvPr>
            <p:cNvSpPr/>
            <p:nvPr/>
          </p:nvSpPr>
          <p:spPr>
            <a:xfrm>
              <a:off x="616090" y="3816217"/>
              <a:ext cx="117931" cy="158280"/>
            </a:xfrm>
            <a:custGeom>
              <a:avLst/>
              <a:gdLst>
                <a:gd name="csX0" fmla="*/ 90 w 117931"/>
                <a:gd name="csY0" fmla="*/ 105987 h 158280"/>
                <a:gd name="csX1" fmla="*/ 27513 w 117931"/>
                <a:gd name="csY1" fmla="*/ 105987 h 158280"/>
                <a:gd name="csX2" fmla="*/ 60755 w 117931"/>
                <a:gd name="csY2" fmla="*/ 135505 h 158280"/>
                <a:gd name="csX3" fmla="*/ 88406 w 117931"/>
                <a:gd name="csY3" fmla="*/ 113426 h 158280"/>
                <a:gd name="csX4" fmla="*/ 49830 w 117931"/>
                <a:gd name="csY4" fmla="*/ 89251 h 158280"/>
                <a:gd name="csX5" fmla="*/ 4043 w 117931"/>
                <a:gd name="csY5" fmla="*/ 43931 h 158280"/>
                <a:gd name="csX6" fmla="*/ 60517 w 117931"/>
                <a:gd name="csY6" fmla="*/ 2 h 158280"/>
                <a:gd name="csX7" fmla="*/ 117924 w 117931"/>
                <a:gd name="csY7" fmla="*/ 52761 h 158280"/>
                <a:gd name="csX8" fmla="*/ 91663 w 117931"/>
                <a:gd name="csY8" fmla="*/ 52761 h 158280"/>
                <a:gd name="csX9" fmla="*/ 58888 w 117931"/>
                <a:gd name="csY9" fmla="*/ 23243 h 158280"/>
                <a:gd name="csX10" fmla="*/ 30999 w 117931"/>
                <a:gd name="csY10" fmla="*/ 43703 h 158280"/>
                <a:gd name="csX11" fmla="*/ 76785 w 117931"/>
                <a:gd name="csY11" fmla="*/ 69735 h 158280"/>
                <a:gd name="csX12" fmla="*/ 116295 w 117931"/>
                <a:gd name="csY12" fmla="*/ 113654 h 158280"/>
                <a:gd name="csX13" fmla="*/ 62612 w 117931"/>
                <a:gd name="csY13" fmla="*/ 158279 h 158280"/>
                <a:gd name="csX14" fmla="*/ 90 w 117931"/>
                <a:gd name="csY14" fmla="*/ 105987 h 158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7931" h="158280">
                  <a:moveTo>
                    <a:pt x="90" y="105987"/>
                  </a:moveTo>
                  <a:lnTo>
                    <a:pt x="27513" y="105987"/>
                  </a:lnTo>
                  <a:cubicBezTo>
                    <a:pt x="27046" y="126208"/>
                    <a:pt x="40533" y="135505"/>
                    <a:pt x="60755" y="135505"/>
                  </a:cubicBezTo>
                  <a:cubicBezTo>
                    <a:pt x="80738" y="135505"/>
                    <a:pt x="88406" y="124579"/>
                    <a:pt x="88406" y="113426"/>
                  </a:cubicBezTo>
                  <a:cubicBezTo>
                    <a:pt x="88406" y="95757"/>
                    <a:pt x="67022" y="93671"/>
                    <a:pt x="49830" y="89251"/>
                  </a:cubicBezTo>
                  <a:cubicBezTo>
                    <a:pt x="22864" y="82279"/>
                    <a:pt x="4043" y="70658"/>
                    <a:pt x="4043" y="43931"/>
                  </a:cubicBezTo>
                  <a:cubicBezTo>
                    <a:pt x="4043" y="19300"/>
                    <a:pt x="26817" y="-227"/>
                    <a:pt x="60517" y="2"/>
                  </a:cubicBezTo>
                  <a:cubicBezTo>
                    <a:pt x="96778" y="240"/>
                    <a:pt x="118391" y="25805"/>
                    <a:pt x="117924" y="52761"/>
                  </a:cubicBezTo>
                  <a:lnTo>
                    <a:pt x="91663" y="52761"/>
                  </a:lnTo>
                  <a:cubicBezTo>
                    <a:pt x="91197" y="38121"/>
                    <a:pt x="80738" y="23243"/>
                    <a:pt x="58888" y="23243"/>
                  </a:cubicBezTo>
                  <a:cubicBezTo>
                    <a:pt x="40533" y="23243"/>
                    <a:pt x="30770" y="31149"/>
                    <a:pt x="30999" y="43703"/>
                  </a:cubicBezTo>
                  <a:cubicBezTo>
                    <a:pt x="31237" y="62295"/>
                    <a:pt x="60983" y="65315"/>
                    <a:pt x="76785" y="69735"/>
                  </a:cubicBezTo>
                  <a:cubicBezTo>
                    <a:pt x="92825" y="74145"/>
                    <a:pt x="116295" y="83679"/>
                    <a:pt x="116295" y="113654"/>
                  </a:cubicBezTo>
                  <a:cubicBezTo>
                    <a:pt x="116295" y="138524"/>
                    <a:pt x="96312" y="158050"/>
                    <a:pt x="62612" y="158279"/>
                  </a:cubicBezTo>
                  <a:cubicBezTo>
                    <a:pt x="18911" y="158517"/>
                    <a:pt x="-1539" y="134114"/>
                    <a:pt x="90" y="105987"/>
                  </a:cubicBezTo>
                </a:path>
              </a:pathLst>
            </a:custGeom>
            <a:solidFill>
              <a:srgbClr val="718574"/>
            </a:solidFill>
            <a:ln w="9525" cap="flat">
              <a:noFill/>
              <a:prstDash val="solid"/>
              <a:miter/>
            </a:ln>
          </p:spPr>
          <p:txBody>
            <a:bodyPr/>
            <a:lstStyle/>
            <a:p>
              <a:endParaRPr lang="en-US"/>
            </a:p>
          </p:txBody>
        </p:sp>
        <p:sp>
          <p:nvSpPr>
            <p:cNvPr id="86" name="Freihandform: Form 85">
              <a:extLst>
                <a:ext uri="{FF2B5EF4-FFF2-40B4-BE49-F238E27FC236}">
                  <a16:creationId xmlns:a16="http://schemas.microsoft.com/office/drawing/2014/main" id="{6A74233A-D450-DC6F-1E04-E8FF0AF2389E}"/>
                </a:ext>
              </a:extLst>
            </p:cNvPr>
            <p:cNvSpPr/>
            <p:nvPr/>
          </p:nvSpPr>
          <p:spPr>
            <a:xfrm>
              <a:off x="750084" y="3830167"/>
              <a:ext cx="74371" cy="143170"/>
            </a:xfrm>
            <a:custGeom>
              <a:avLst/>
              <a:gdLst>
                <a:gd name="csX0" fmla="*/ 74371 w 74371"/>
                <a:gd name="csY0" fmla="*/ 119463 h 143170"/>
                <a:gd name="csX1" fmla="*/ 74371 w 74371"/>
                <a:gd name="csY1" fmla="*/ 142246 h 143170"/>
                <a:gd name="csX2" fmla="*/ 60427 w 74371"/>
                <a:gd name="csY2" fmla="*/ 143170 h 143170"/>
                <a:gd name="csX3" fmla="*/ 17431 w 74371"/>
                <a:gd name="csY3" fmla="*/ 105280 h 143170"/>
                <a:gd name="csX4" fmla="*/ 17431 w 74371"/>
                <a:gd name="csY4" fmla="*/ 50663 h 143170"/>
                <a:gd name="csX5" fmla="*/ 0 w 74371"/>
                <a:gd name="csY5" fmla="*/ 50663 h 143170"/>
                <a:gd name="csX6" fmla="*/ 0 w 74371"/>
                <a:gd name="csY6" fmla="*/ 35557 h 143170"/>
                <a:gd name="csX7" fmla="*/ 23936 w 74371"/>
                <a:gd name="csY7" fmla="*/ 0 h 143170"/>
                <a:gd name="csX8" fmla="*/ 49273 w 74371"/>
                <a:gd name="csY8" fmla="*/ 0 h 143170"/>
                <a:gd name="csX9" fmla="*/ 39976 w 74371"/>
                <a:gd name="csY9" fmla="*/ 27661 h 143170"/>
                <a:gd name="csX10" fmla="*/ 72971 w 74371"/>
                <a:gd name="csY10" fmla="*/ 27661 h 143170"/>
                <a:gd name="csX11" fmla="*/ 72971 w 74371"/>
                <a:gd name="csY11" fmla="*/ 50663 h 143170"/>
                <a:gd name="csX12" fmla="*/ 43691 w 74371"/>
                <a:gd name="csY12" fmla="*/ 50663 h 143170"/>
                <a:gd name="csX13" fmla="*/ 43691 w 74371"/>
                <a:gd name="csY13" fmla="*/ 102499 h 143170"/>
                <a:gd name="csX14" fmla="*/ 65542 w 74371"/>
                <a:gd name="csY14" fmla="*/ 119929 h 143170"/>
                <a:gd name="csX15" fmla="*/ 74371 w 74371"/>
                <a:gd name="csY15" fmla="*/ 119463 h 14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371" h="143170">
                  <a:moveTo>
                    <a:pt x="74371" y="119463"/>
                  </a:moveTo>
                  <a:lnTo>
                    <a:pt x="74371" y="142246"/>
                  </a:lnTo>
                  <a:cubicBezTo>
                    <a:pt x="69723" y="142932"/>
                    <a:pt x="65075" y="143170"/>
                    <a:pt x="60427" y="143170"/>
                  </a:cubicBezTo>
                  <a:cubicBezTo>
                    <a:pt x="33928" y="143170"/>
                    <a:pt x="17431" y="131550"/>
                    <a:pt x="17431" y="105280"/>
                  </a:cubicBezTo>
                  <a:lnTo>
                    <a:pt x="17431" y="50663"/>
                  </a:lnTo>
                  <a:lnTo>
                    <a:pt x="0" y="50663"/>
                  </a:lnTo>
                  <a:lnTo>
                    <a:pt x="0" y="35557"/>
                  </a:lnTo>
                  <a:cubicBezTo>
                    <a:pt x="22546" y="25803"/>
                    <a:pt x="23936" y="1391"/>
                    <a:pt x="23936" y="0"/>
                  </a:cubicBezTo>
                  <a:lnTo>
                    <a:pt x="49273" y="0"/>
                  </a:lnTo>
                  <a:cubicBezTo>
                    <a:pt x="49968" y="15802"/>
                    <a:pt x="45320" y="22774"/>
                    <a:pt x="39976" y="27661"/>
                  </a:cubicBezTo>
                  <a:lnTo>
                    <a:pt x="72971" y="27661"/>
                  </a:lnTo>
                  <a:lnTo>
                    <a:pt x="72971" y="50663"/>
                  </a:lnTo>
                  <a:lnTo>
                    <a:pt x="43691" y="50663"/>
                  </a:lnTo>
                  <a:lnTo>
                    <a:pt x="43691" y="102499"/>
                  </a:lnTo>
                  <a:cubicBezTo>
                    <a:pt x="43691" y="115976"/>
                    <a:pt x="49501" y="119929"/>
                    <a:pt x="65542" y="119929"/>
                  </a:cubicBezTo>
                  <a:cubicBezTo>
                    <a:pt x="68561" y="119929"/>
                    <a:pt x="71352" y="119691"/>
                    <a:pt x="74371" y="119463"/>
                  </a:cubicBezTo>
                </a:path>
              </a:pathLst>
            </a:custGeom>
            <a:solidFill>
              <a:srgbClr val="718574"/>
            </a:solidFill>
            <a:ln w="9525" cap="flat">
              <a:noFill/>
              <a:prstDash val="solid"/>
              <a:miter/>
            </a:ln>
          </p:spPr>
          <p:txBody>
            <a:bodyPr/>
            <a:lstStyle/>
            <a:p>
              <a:endParaRPr lang="en-US"/>
            </a:p>
          </p:txBody>
        </p:sp>
        <p:sp>
          <p:nvSpPr>
            <p:cNvPr id="87" name="Freihandform: Form 86">
              <a:extLst>
                <a:ext uri="{FF2B5EF4-FFF2-40B4-BE49-F238E27FC236}">
                  <a16:creationId xmlns:a16="http://schemas.microsoft.com/office/drawing/2014/main" id="{4DF303EB-A32A-0D5C-B0DF-EB9D99BB5169}"/>
                </a:ext>
              </a:extLst>
            </p:cNvPr>
            <p:cNvSpPr/>
            <p:nvPr/>
          </p:nvSpPr>
          <p:spPr>
            <a:xfrm>
              <a:off x="841169" y="3934989"/>
              <a:ext cx="40443" cy="40443"/>
            </a:xfrm>
            <a:custGeom>
              <a:avLst/>
              <a:gdLst>
                <a:gd name="csX0" fmla="*/ 0 w 40443"/>
                <a:gd name="csY0" fmla="*/ 20222 h 40443"/>
                <a:gd name="csX1" fmla="*/ 20222 w 40443"/>
                <a:gd name="csY1" fmla="*/ 0 h 40443"/>
                <a:gd name="csX2" fmla="*/ 40443 w 40443"/>
                <a:gd name="csY2" fmla="*/ 20222 h 40443"/>
                <a:gd name="csX3" fmla="*/ 20222 w 40443"/>
                <a:gd name="csY3" fmla="*/ 40443 h 40443"/>
                <a:gd name="csX4" fmla="*/ 0 w 40443"/>
                <a:gd name="csY4" fmla="*/ 20222 h 40443"/>
              </a:gdLst>
              <a:ahLst/>
              <a:cxnLst>
                <a:cxn ang="0">
                  <a:pos x="csX0" y="csY0"/>
                </a:cxn>
                <a:cxn ang="0">
                  <a:pos x="csX1" y="csY1"/>
                </a:cxn>
                <a:cxn ang="0">
                  <a:pos x="csX2" y="csY2"/>
                </a:cxn>
                <a:cxn ang="0">
                  <a:pos x="csX3" y="csY3"/>
                </a:cxn>
                <a:cxn ang="0">
                  <a:pos x="csX4" y="csY4"/>
                </a:cxn>
              </a:cxnLst>
              <a:rect l="l" t="t" r="r" b="b"/>
              <a:pathLst>
                <a:path w="40443" h="40443">
                  <a:moveTo>
                    <a:pt x="0" y="20222"/>
                  </a:moveTo>
                  <a:cubicBezTo>
                    <a:pt x="0" y="9068"/>
                    <a:pt x="9068" y="0"/>
                    <a:pt x="20222" y="0"/>
                  </a:cubicBezTo>
                  <a:cubicBezTo>
                    <a:pt x="31375" y="0"/>
                    <a:pt x="40443" y="9068"/>
                    <a:pt x="40443" y="20222"/>
                  </a:cubicBezTo>
                  <a:cubicBezTo>
                    <a:pt x="40443" y="31375"/>
                    <a:pt x="31375" y="40443"/>
                    <a:pt x="20222" y="40443"/>
                  </a:cubicBezTo>
                  <a:cubicBezTo>
                    <a:pt x="9068" y="40443"/>
                    <a:pt x="0" y="31375"/>
                    <a:pt x="0" y="20222"/>
                  </a:cubicBezTo>
                </a:path>
              </a:pathLst>
            </a:custGeom>
            <a:solidFill>
              <a:srgbClr val="718574"/>
            </a:solidFill>
            <a:ln w="9525" cap="flat">
              <a:noFill/>
              <a:prstDash val="solid"/>
              <a:miter/>
            </a:ln>
          </p:spPr>
          <p:txBody>
            <a:bodyPr/>
            <a:lstStyle/>
            <a:p>
              <a:endParaRPr lang="en-US"/>
            </a:p>
          </p:txBody>
        </p:sp>
        <p:sp>
          <p:nvSpPr>
            <p:cNvPr id="88" name="Freihandform: Form 87">
              <a:extLst>
                <a:ext uri="{FF2B5EF4-FFF2-40B4-BE49-F238E27FC236}">
                  <a16:creationId xmlns:a16="http://schemas.microsoft.com/office/drawing/2014/main" id="{A47FDB86-BEC7-21FF-90EC-A21AF3FEC463}"/>
                </a:ext>
              </a:extLst>
            </p:cNvPr>
            <p:cNvSpPr/>
            <p:nvPr/>
          </p:nvSpPr>
          <p:spPr>
            <a:xfrm>
              <a:off x="907980" y="3814828"/>
              <a:ext cx="146418" cy="160840"/>
            </a:xfrm>
            <a:custGeom>
              <a:avLst/>
              <a:gdLst>
                <a:gd name="csX0" fmla="*/ 146418 w 146418"/>
                <a:gd name="csY0" fmla="*/ 78325 h 160840"/>
                <a:gd name="csX1" fmla="*/ 146418 w 146418"/>
                <a:gd name="csY1" fmla="*/ 157811 h 160840"/>
                <a:gd name="csX2" fmla="*/ 132007 w 146418"/>
                <a:gd name="csY2" fmla="*/ 157811 h 160840"/>
                <a:gd name="csX3" fmla="*/ 127825 w 146418"/>
                <a:gd name="csY3" fmla="*/ 128293 h 160840"/>
                <a:gd name="csX4" fmla="*/ 77391 w 146418"/>
                <a:gd name="csY4" fmla="*/ 160840 h 160840"/>
                <a:gd name="csX5" fmla="*/ 0 w 146418"/>
                <a:gd name="csY5" fmla="*/ 78792 h 160840"/>
                <a:gd name="csX6" fmla="*/ 76924 w 146418"/>
                <a:gd name="csY6" fmla="*/ 1 h 160840"/>
                <a:gd name="csX7" fmla="*/ 145952 w 146418"/>
                <a:gd name="csY7" fmla="*/ 56018 h 160840"/>
                <a:gd name="csX8" fmla="*/ 117834 w 146418"/>
                <a:gd name="csY8" fmla="*/ 56018 h 160840"/>
                <a:gd name="csX9" fmla="*/ 77152 w 146418"/>
                <a:gd name="csY9" fmla="*/ 25338 h 160840"/>
                <a:gd name="csX10" fmla="*/ 28813 w 146418"/>
                <a:gd name="csY10" fmla="*/ 80421 h 160840"/>
                <a:gd name="csX11" fmla="*/ 77619 w 146418"/>
                <a:gd name="csY11" fmla="*/ 136428 h 160840"/>
                <a:gd name="csX12" fmla="*/ 118062 w 146418"/>
                <a:gd name="csY12" fmla="*/ 102966 h 160840"/>
                <a:gd name="csX13" fmla="*/ 66932 w 146418"/>
                <a:gd name="csY13" fmla="*/ 102966 h 160840"/>
                <a:gd name="csX14" fmla="*/ 66932 w 146418"/>
                <a:gd name="csY14" fmla="*/ 78325 h 160840"/>
                <a:gd name="csX15" fmla="*/ 146418 w 146418"/>
                <a:gd name="csY15" fmla="*/ 78325 h 160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6418" h="160840">
                  <a:moveTo>
                    <a:pt x="146418" y="78325"/>
                  </a:moveTo>
                  <a:lnTo>
                    <a:pt x="146418" y="157811"/>
                  </a:lnTo>
                  <a:lnTo>
                    <a:pt x="132007" y="157811"/>
                  </a:lnTo>
                  <a:lnTo>
                    <a:pt x="127825" y="128293"/>
                  </a:lnTo>
                  <a:cubicBezTo>
                    <a:pt x="119463" y="149677"/>
                    <a:pt x="99936" y="160840"/>
                    <a:pt x="77391" y="160840"/>
                  </a:cubicBezTo>
                  <a:cubicBezTo>
                    <a:pt x="24632" y="160840"/>
                    <a:pt x="0" y="122483"/>
                    <a:pt x="0" y="78792"/>
                  </a:cubicBezTo>
                  <a:cubicBezTo>
                    <a:pt x="0" y="34167"/>
                    <a:pt x="32766" y="-227"/>
                    <a:pt x="76924" y="1"/>
                  </a:cubicBezTo>
                  <a:cubicBezTo>
                    <a:pt x="116205" y="230"/>
                    <a:pt x="142932" y="27424"/>
                    <a:pt x="145952" y="56018"/>
                  </a:cubicBezTo>
                  <a:lnTo>
                    <a:pt x="117834" y="56018"/>
                  </a:lnTo>
                  <a:cubicBezTo>
                    <a:pt x="114348" y="40444"/>
                    <a:pt x="100860" y="25566"/>
                    <a:pt x="77152" y="25338"/>
                  </a:cubicBezTo>
                  <a:cubicBezTo>
                    <a:pt x="45549" y="25099"/>
                    <a:pt x="28813" y="54389"/>
                    <a:pt x="28813" y="80421"/>
                  </a:cubicBezTo>
                  <a:cubicBezTo>
                    <a:pt x="28813" y="107605"/>
                    <a:pt x="43453" y="136428"/>
                    <a:pt x="77619" y="136428"/>
                  </a:cubicBezTo>
                  <a:cubicBezTo>
                    <a:pt x="97384" y="136428"/>
                    <a:pt x="116205" y="122483"/>
                    <a:pt x="118062" y="102966"/>
                  </a:cubicBezTo>
                  <a:lnTo>
                    <a:pt x="66932" y="102966"/>
                  </a:lnTo>
                  <a:lnTo>
                    <a:pt x="66932" y="78325"/>
                  </a:lnTo>
                  <a:lnTo>
                    <a:pt x="146418" y="78325"/>
                  </a:lnTo>
                  <a:close/>
                </a:path>
              </a:pathLst>
            </a:custGeom>
            <a:solidFill>
              <a:srgbClr val="718574"/>
            </a:solidFill>
            <a:ln w="9525" cap="flat">
              <a:noFill/>
              <a:prstDash val="solid"/>
              <a:miter/>
            </a:ln>
          </p:spPr>
          <p:txBody>
            <a:bodyPr/>
            <a:lstStyle/>
            <a:p>
              <a:endParaRPr lang="en-US"/>
            </a:p>
          </p:txBody>
        </p:sp>
        <p:sp>
          <p:nvSpPr>
            <p:cNvPr id="89" name="Freihandform: Form 88">
              <a:extLst>
                <a:ext uri="{FF2B5EF4-FFF2-40B4-BE49-F238E27FC236}">
                  <a16:creationId xmlns:a16="http://schemas.microsoft.com/office/drawing/2014/main" id="{B0A84980-679B-990D-BF79-778FFE0FE4E2}"/>
                </a:ext>
              </a:extLst>
            </p:cNvPr>
            <p:cNvSpPr/>
            <p:nvPr/>
          </p:nvSpPr>
          <p:spPr>
            <a:xfrm>
              <a:off x="1081841" y="3855039"/>
              <a:ext cx="105746" cy="119929"/>
            </a:xfrm>
            <a:custGeom>
              <a:avLst/>
              <a:gdLst>
                <a:gd name="csX0" fmla="*/ 0 w 105746"/>
                <a:gd name="csY0" fmla="*/ 84363 h 119929"/>
                <a:gd name="csX1" fmla="*/ 43224 w 105746"/>
                <a:gd name="csY1" fmla="*/ 48578 h 119929"/>
                <a:gd name="csX2" fmla="*/ 70190 w 105746"/>
                <a:gd name="csY2" fmla="*/ 56007 h 119929"/>
                <a:gd name="csX3" fmla="*/ 70190 w 105746"/>
                <a:gd name="csY3" fmla="*/ 42996 h 119929"/>
                <a:gd name="csX4" fmla="*/ 48806 w 105746"/>
                <a:gd name="csY4" fmla="*/ 21612 h 119929"/>
                <a:gd name="csX5" fmla="*/ 28118 w 105746"/>
                <a:gd name="csY5" fmla="*/ 41605 h 119929"/>
                <a:gd name="csX6" fmla="*/ 3486 w 105746"/>
                <a:gd name="csY6" fmla="*/ 41605 h 119929"/>
                <a:gd name="csX7" fmla="*/ 50197 w 105746"/>
                <a:gd name="csY7" fmla="*/ 0 h 119929"/>
                <a:gd name="csX8" fmla="*/ 95983 w 105746"/>
                <a:gd name="csY8" fmla="*/ 45549 h 119929"/>
                <a:gd name="csX9" fmla="*/ 95983 w 105746"/>
                <a:gd name="csY9" fmla="*/ 91107 h 119929"/>
                <a:gd name="csX10" fmla="*/ 105747 w 105746"/>
                <a:gd name="csY10" fmla="*/ 98546 h 119929"/>
                <a:gd name="csX11" fmla="*/ 105747 w 105746"/>
                <a:gd name="csY11" fmla="*/ 118301 h 119929"/>
                <a:gd name="csX12" fmla="*/ 99708 w 105746"/>
                <a:gd name="csY12" fmla="*/ 118996 h 119929"/>
                <a:gd name="csX13" fmla="*/ 71352 w 105746"/>
                <a:gd name="csY13" fmla="*/ 99708 h 119929"/>
                <a:gd name="csX14" fmla="*/ 39738 w 105746"/>
                <a:gd name="csY14" fmla="*/ 119929 h 119929"/>
                <a:gd name="csX15" fmla="*/ 0 w 105746"/>
                <a:gd name="csY15" fmla="*/ 84363 h 119929"/>
                <a:gd name="csX16" fmla="*/ 69952 w 105746"/>
                <a:gd name="csY16" fmla="*/ 76000 h 119929"/>
                <a:gd name="csX17" fmla="*/ 45082 w 105746"/>
                <a:gd name="csY17" fmla="*/ 68799 h 119929"/>
                <a:gd name="csX18" fmla="*/ 24632 w 105746"/>
                <a:gd name="csY18" fmla="*/ 83896 h 119929"/>
                <a:gd name="csX19" fmla="*/ 42996 w 105746"/>
                <a:gd name="csY19" fmla="*/ 97841 h 119929"/>
                <a:gd name="csX20" fmla="*/ 69952 w 105746"/>
                <a:gd name="csY20" fmla="*/ 76000 h 119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05746" h="119929">
                  <a:moveTo>
                    <a:pt x="0" y="84363"/>
                  </a:moveTo>
                  <a:cubicBezTo>
                    <a:pt x="0" y="60427"/>
                    <a:pt x="21384" y="48578"/>
                    <a:pt x="43224" y="48578"/>
                  </a:cubicBezTo>
                  <a:cubicBezTo>
                    <a:pt x="53454" y="48578"/>
                    <a:pt x="63217" y="51130"/>
                    <a:pt x="70190" y="56007"/>
                  </a:cubicBezTo>
                  <a:lnTo>
                    <a:pt x="70190" y="42996"/>
                  </a:lnTo>
                  <a:cubicBezTo>
                    <a:pt x="70190" y="27194"/>
                    <a:pt x="60893" y="21612"/>
                    <a:pt x="48806" y="21612"/>
                  </a:cubicBezTo>
                  <a:cubicBezTo>
                    <a:pt x="35795" y="21612"/>
                    <a:pt x="28118" y="29975"/>
                    <a:pt x="28118" y="41605"/>
                  </a:cubicBezTo>
                  <a:lnTo>
                    <a:pt x="3486" y="41605"/>
                  </a:lnTo>
                  <a:cubicBezTo>
                    <a:pt x="2086" y="22308"/>
                    <a:pt x="14640" y="0"/>
                    <a:pt x="50197" y="0"/>
                  </a:cubicBezTo>
                  <a:cubicBezTo>
                    <a:pt x="76467" y="0"/>
                    <a:pt x="95983" y="14173"/>
                    <a:pt x="95983" y="45549"/>
                  </a:cubicBezTo>
                  <a:lnTo>
                    <a:pt x="95983" y="91107"/>
                  </a:lnTo>
                  <a:cubicBezTo>
                    <a:pt x="95983" y="94355"/>
                    <a:pt x="97841" y="98774"/>
                    <a:pt x="105747" y="98546"/>
                  </a:cubicBezTo>
                  <a:lnTo>
                    <a:pt x="105747" y="118301"/>
                  </a:lnTo>
                  <a:lnTo>
                    <a:pt x="99708" y="118996"/>
                  </a:lnTo>
                  <a:cubicBezTo>
                    <a:pt x="84134" y="119929"/>
                    <a:pt x="70647" y="110633"/>
                    <a:pt x="71352" y="99708"/>
                  </a:cubicBezTo>
                  <a:cubicBezTo>
                    <a:pt x="65542" y="114814"/>
                    <a:pt x="52064" y="119929"/>
                    <a:pt x="39738" y="119929"/>
                  </a:cubicBezTo>
                  <a:cubicBezTo>
                    <a:pt x="18364" y="119929"/>
                    <a:pt x="0" y="106680"/>
                    <a:pt x="0" y="84363"/>
                  </a:cubicBezTo>
                  <a:moveTo>
                    <a:pt x="69952" y="76000"/>
                  </a:moveTo>
                  <a:cubicBezTo>
                    <a:pt x="64141" y="71352"/>
                    <a:pt x="54845" y="68799"/>
                    <a:pt x="45082" y="68799"/>
                  </a:cubicBezTo>
                  <a:cubicBezTo>
                    <a:pt x="34623" y="68799"/>
                    <a:pt x="24632" y="74143"/>
                    <a:pt x="24632" y="83896"/>
                  </a:cubicBezTo>
                  <a:cubicBezTo>
                    <a:pt x="24632" y="94593"/>
                    <a:pt x="34623" y="97612"/>
                    <a:pt x="42996" y="97841"/>
                  </a:cubicBezTo>
                  <a:cubicBezTo>
                    <a:pt x="52292" y="98079"/>
                    <a:pt x="69952" y="93669"/>
                    <a:pt x="69952" y="76000"/>
                  </a:cubicBezTo>
                </a:path>
              </a:pathLst>
            </a:custGeom>
            <a:solidFill>
              <a:srgbClr val="718574"/>
            </a:solidFill>
            <a:ln w="9525" cap="flat">
              <a:noFill/>
              <a:prstDash val="solid"/>
              <a:miter/>
            </a:ln>
          </p:spPr>
          <p:txBody>
            <a:bodyPr/>
            <a:lstStyle/>
            <a:p>
              <a:endParaRPr lang="en-US"/>
            </a:p>
          </p:txBody>
        </p:sp>
        <p:sp>
          <p:nvSpPr>
            <p:cNvPr id="90" name="Rechteck 89">
              <a:extLst>
                <a:ext uri="{FF2B5EF4-FFF2-40B4-BE49-F238E27FC236}">
                  <a16:creationId xmlns:a16="http://schemas.microsoft.com/office/drawing/2014/main" id="{2D117E1A-1F19-0ACE-4A32-5A9CC2C07D22}"/>
                </a:ext>
              </a:extLst>
            </p:cNvPr>
            <p:cNvSpPr/>
            <p:nvPr/>
          </p:nvSpPr>
          <p:spPr>
            <a:xfrm>
              <a:off x="1211562" y="3810411"/>
              <a:ext cx="26727" cy="162229"/>
            </a:xfrm>
            <a:prstGeom prst="rect">
              <a:avLst/>
            </a:prstGeom>
            <a:solidFill>
              <a:srgbClr val="718574"/>
            </a:solidFill>
            <a:ln w="9525" cap="flat">
              <a:noFill/>
              <a:prstDash val="solid"/>
              <a:miter/>
            </a:ln>
          </p:spPr>
          <p:txBody>
            <a:bodyPr/>
            <a:lstStyle/>
            <a:p>
              <a:endParaRPr lang="en-US"/>
            </a:p>
          </p:txBody>
        </p:sp>
        <p:sp>
          <p:nvSpPr>
            <p:cNvPr id="91" name="Rechteck 90">
              <a:extLst>
                <a:ext uri="{FF2B5EF4-FFF2-40B4-BE49-F238E27FC236}">
                  <a16:creationId xmlns:a16="http://schemas.microsoft.com/office/drawing/2014/main" id="{DC966187-0B9A-80ED-1CB7-6625C95EA519}"/>
                </a:ext>
              </a:extLst>
            </p:cNvPr>
            <p:cNvSpPr/>
            <p:nvPr/>
          </p:nvSpPr>
          <p:spPr>
            <a:xfrm>
              <a:off x="1267035" y="3810411"/>
              <a:ext cx="26727" cy="162229"/>
            </a:xfrm>
            <a:prstGeom prst="rect">
              <a:avLst/>
            </a:prstGeom>
            <a:solidFill>
              <a:srgbClr val="718574"/>
            </a:solidFill>
            <a:ln w="9525" cap="flat">
              <a:noFill/>
              <a:prstDash val="solid"/>
              <a:miter/>
            </a:ln>
          </p:spPr>
          <p:txBody>
            <a:bodyPr/>
            <a:lstStyle/>
            <a:p>
              <a:endParaRPr lang="en-US"/>
            </a:p>
          </p:txBody>
        </p:sp>
        <p:sp>
          <p:nvSpPr>
            <p:cNvPr id="92" name="Freihandform: Form 91">
              <a:extLst>
                <a:ext uri="{FF2B5EF4-FFF2-40B4-BE49-F238E27FC236}">
                  <a16:creationId xmlns:a16="http://schemas.microsoft.com/office/drawing/2014/main" id="{23068C86-4DC8-67C0-8E21-EB50C6AC4910}"/>
                </a:ext>
              </a:extLst>
            </p:cNvPr>
            <p:cNvSpPr/>
            <p:nvPr/>
          </p:nvSpPr>
          <p:spPr>
            <a:xfrm>
              <a:off x="1319124" y="3855040"/>
              <a:ext cx="108308" cy="120157"/>
            </a:xfrm>
            <a:custGeom>
              <a:avLst/>
              <a:gdLst>
                <a:gd name="csX0" fmla="*/ 108309 w 108308"/>
                <a:gd name="csY0" fmla="*/ 58569 h 120157"/>
                <a:gd name="csX1" fmla="*/ 108080 w 108308"/>
                <a:gd name="csY1" fmla="*/ 66237 h 120157"/>
                <a:gd name="csX2" fmla="*/ 26965 w 108308"/>
                <a:gd name="csY2" fmla="*/ 66237 h 120157"/>
                <a:gd name="csX3" fmla="*/ 56483 w 108308"/>
                <a:gd name="csY3" fmla="*/ 97145 h 120157"/>
                <a:gd name="csX4" fmla="*/ 80648 w 108308"/>
                <a:gd name="csY4" fmla="*/ 81105 h 120157"/>
                <a:gd name="csX5" fmla="*/ 106680 w 108308"/>
                <a:gd name="csY5" fmla="*/ 81105 h 120157"/>
                <a:gd name="csX6" fmla="*/ 56712 w 108308"/>
                <a:gd name="csY6" fmla="*/ 120158 h 120157"/>
                <a:gd name="csX7" fmla="*/ 0 w 108308"/>
                <a:gd name="csY7" fmla="*/ 59960 h 120157"/>
                <a:gd name="csX8" fmla="*/ 54855 w 108308"/>
                <a:gd name="csY8" fmla="*/ 0 h 120157"/>
                <a:gd name="csX9" fmla="*/ 108309 w 108308"/>
                <a:gd name="csY9" fmla="*/ 58569 h 120157"/>
                <a:gd name="csX10" fmla="*/ 28127 w 108308"/>
                <a:gd name="csY10" fmla="*/ 47177 h 120157"/>
                <a:gd name="csX11" fmla="*/ 80648 w 108308"/>
                <a:gd name="csY11" fmla="*/ 47177 h 120157"/>
                <a:gd name="csX12" fmla="*/ 55550 w 108308"/>
                <a:gd name="csY12" fmla="*/ 21612 h 120157"/>
                <a:gd name="csX13" fmla="*/ 28127 w 108308"/>
                <a:gd name="csY13" fmla="*/ 47177 h 12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8308" h="120157">
                  <a:moveTo>
                    <a:pt x="108309" y="58569"/>
                  </a:moveTo>
                  <a:lnTo>
                    <a:pt x="108080" y="66237"/>
                  </a:lnTo>
                  <a:lnTo>
                    <a:pt x="26965" y="66237"/>
                  </a:lnTo>
                  <a:cubicBezTo>
                    <a:pt x="26270" y="82972"/>
                    <a:pt x="38357" y="97145"/>
                    <a:pt x="56483" y="97145"/>
                  </a:cubicBezTo>
                  <a:cubicBezTo>
                    <a:pt x="65780" y="97145"/>
                    <a:pt x="76705" y="94355"/>
                    <a:pt x="80648" y="81105"/>
                  </a:cubicBezTo>
                  <a:lnTo>
                    <a:pt x="106680" y="81105"/>
                  </a:lnTo>
                  <a:cubicBezTo>
                    <a:pt x="102032" y="103194"/>
                    <a:pt x="85296" y="120158"/>
                    <a:pt x="56712" y="120158"/>
                  </a:cubicBezTo>
                  <a:cubicBezTo>
                    <a:pt x="20688" y="120158"/>
                    <a:pt x="0" y="92964"/>
                    <a:pt x="0" y="59960"/>
                  </a:cubicBezTo>
                  <a:cubicBezTo>
                    <a:pt x="0" y="25098"/>
                    <a:pt x="20688" y="0"/>
                    <a:pt x="54855" y="0"/>
                  </a:cubicBezTo>
                  <a:cubicBezTo>
                    <a:pt x="78791" y="0"/>
                    <a:pt x="108309" y="14402"/>
                    <a:pt x="108309" y="58569"/>
                  </a:cubicBezTo>
                  <a:moveTo>
                    <a:pt x="28127" y="47177"/>
                  </a:moveTo>
                  <a:lnTo>
                    <a:pt x="80648" y="47177"/>
                  </a:lnTo>
                  <a:cubicBezTo>
                    <a:pt x="80648" y="32299"/>
                    <a:pt x="69266" y="21612"/>
                    <a:pt x="55550" y="21612"/>
                  </a:cubicBezTo>
                  <a:cubicBezTo>
                    <a:pt x="39976" y="21612"/>
                    <a:pt x="29518" y="33004"/>
                    <a:pt x="28127" y="47177"/>
                  </a:cubicBezTo>
                </a:path>
              </a:pathLst>
            </a:custGeom>
            <a:solidFill>
              <a:srgbClr val="718574"/>
            </a:solidFill>
            <a:ln w="9525" cap="flat">
              <a:noFill/>
              <a:prstDash val="solid"/>
              <a:miter/>
            </a:ln>
          </p:spPr>
          <p:txBody>
            <a:bodyPr/>
            <a:lstStyle/>
            <a:p>
              <a:endParaRPr lang="en-US"/>
            </a:p>
          </p:txBody>
        </p:sp>
        <p:sp>
          <p:nvSpPr>
            <p:cNvPr id="93" name="Freihandform: Form 92">
              <a:extLst>
                <a:ext uri="{FF2B5EF4-FFF2-40B4-BE49-F238E27FC236}">
                  <a16:creationId xmlns:a16="http://schemas.microsoft.com/office/drawing/2014/main" id="{8121F5CC-3CFD-BBC8-0F2F-64C722F0677D}"/>
                </a:ext>
              </a:extLst>
            </p:cNvPr>
            <p:cNvSpPr/>
            <p:nvPr/>
          </p:nvSpPr>
          <p:spPr>
            <a:xfrm>
              <a:off x="1454164" y="3855036"/>
              <a:ext cx="99936" cy="117605"/>
            </a:xfrm>
            <a:custGeom>
              <a:avLst/>
              <a:gdLst>
                <a:gd name="csX0" fmla="*/ 0 w 99936"/>
                <a:gd name="csY0" fmla="*/ 2791 h 117605"/>
                <a:gd name="csX1" fmla="*/ 23241 w 99936"/>
                <a:gd name="csY1" fmla="*/ 2791 h 117605"/>
                <a:gd name="csX2" fmla="*/ 25337 w 99936"/>
                <a:gd name="csY2" fmla="*/ 23241 h 117605"/>
                <a:gd name="csX3" fmla="*/ 59969 w 99936"/>
                <a:gd name="csY3" fmla="*/ 0 h 117605"/>
                <a:gd name="csX4" fmla="*/ 99936 w 99936"/>
                <a:gd name="csY4" fmla="*/ 44853 h 117605"/>
                <a:gd name="csX5" fmla="*/ 99936 w 99936"/>
                <a:gd name="csY5" fmla="*/ 117605 h 117605"/>
                <a:gd name="csX6" fmla="*/ 73209 w 99936"/>
                <a:gd name="csY6" fmla="*/ 117605 h 117605"/>
                <a:gd name="csX7" fmla="*/ 73209 w 99936"/>
                <a:gd name="csY7" fmla="*/ 48111 h 117605"/>
                <a:gd name="csX8" fmla="*/ 53921 w 99936"/>
                <a:gd name="csY8" fmla="*/ 25098 h 117605"/>
                <a:gd name="csX9" fmla="*/ 26727 w 99936"/>
                <a:gd name="csY9" fmla="*/ 52064 h 117605"/>
                <a:gd name="csX10" fmla="*/ 26727 w 99936"/>
                <a:gd name="csY10" fmla="*/ 117605 h 117605"/>
                <a:gd name="csX11" fmla="*/ 0 w 99936"/>
                <a:gd name="csY11" fmla="*/ 117605 h 117605"/>
                <a:gd name="csX12" fmla="*/ 0 w 99936"/>
                <a:gd name="csY12" fmla="*/ 2791 h 117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936" h="117605">
                  <a:moveTo>
                    <a:pt x="0" y="2791"/>
                  </a:moveTo>
                  <a:lnTo>
                    <a:pt x="23241" y="2791"/>
                  </a:lnTo>
                  <a:lnTo>
                    <a:pt x="25337" y="23241"/>
                  </a:lnTo>
                  <a:cubicBezTo>
                    <a:pt x="29756" y="8134"/>
                    <a:pt x="44853" y="0"/>
                    <a:pt x="59969" y="0"/>
                  </a:cubicBezTo>
                  <a:cubicBezTo>
                    <a:pt x="86230" y="0"/>
                    <a:pt x="99936" y="16735"/>
                    <a:pt x="99936" y="44853"/>
                  </a:cubicBezTo>
                  <a:lnTo>
                    <a:pt x="99936" y="117605"/>
                  </a:lnTo>
                  <a:lnTo>
                    <a:pt x="73209" y="117605"/>
                  </a:lnTo>
                  <a:lnTo>
                    <a:pt x="73209" y="48111"/>
                  </a:lnTo>
                  <a:cubicBezTo>
                    <a:pt x="73209" y="31842"/>
                    <a:pt x="64846" y="25098"/>
                    <a:pt x="53921" y="25098"/>
                  </a:cubicBezTo>
                  <a:cubicBezTo>
                    <a:pt x="41605" y="25098"/>
                    <a:pt x="26727" y="33242"/>
                    <a:pt x="26727" y="52064"/>
                  </a:cubicBezTo>
                  <a:lnTo>
                    <a:pt x="26727" y="117605"/>
                  </a:lnTo>
                  <a:lnTo>
                    <a:pt x="0" y="117605"/>
                  </a:lnTo>
                  <a:lnTo>
                    <a:pt x="0" y="2791"/>
                  </a:lnTo>
                  <a:close/>
                </a:path>
              </a:pathLst>
            </a:custGeom>
            <a:solidFill>
              <a:srgbClr val="718574"/>
            </a:solidFill>
            <a:ln w="9525" cap="flat">
              <a:noFill/>
              <a:prstDash val="solid"/>
              <a:miter/>
            </a:ln>
          </p:spPr>
          <p:txBody>
            <a:bodyPr/>
            <a:lstStyle/>
            <a:p>
              <a:endParaRPr lang="en-US"/>
            </a:p>
          </p:txBody>
        </p:sp>
        <p:sp>
          <p:nvSpPr>
            <p:cNvPr id="94" name="Freihandform: Form 93">
              <a:extLst>
                <a:ext uri="{FF2B5EF4-FFF2-40B4-BE49-F238E27FC236}">
                  <a16:creationId xmlns:a16="http://schemas.microsoft.com/office/drawing/2014/main" id="{BAD05BFF-3B7C-724B-1CCF-A91756C9FD2C}"/>
                </a:ext>
              </a:extLst>
            </p:cNvPr>
            <p:cNvSpPr/>
            <p:nvPr/>
          </p:nvSpPr>
          <p:spPr>
            <a:xfrm>
              <a:off x="620822" y="3610643"/>
              <a:ext cx="112490" cy="154562"/>
            </a:xfrm>
            <a:custGeom>
              <a:avLst/>
              <a:gdLst>
                <a:gd name="csX0" fmla="*/ 63684 w 112490"/>
                <a:gd name="csY0" fmla="*/ 0 h 154562"/>
                <a:gd name="csX1" fmla="*/ 0 w 112490"/>
                <a:gd name="csY1" fmla="*/ 0 h 154562"/>
                <a:gd name="csX2" fmla="*/ 0 w 112490"/>
                <a:gd name="csY2" fmla="*/ 154562 h 154562"/>
                <a:gd name="csX3" fmla="*/ 28127 w 112490"/>
                <a:gd name="csY3" fmla="*/ 154562 h 154562"/>
                <a:gd name="csX4" fmla="*/ 28127 w 112490"/>
                <a:gd name="csY4" fmla="*/ 98546 h 154562"/>
                <a:gd name="csX5" fmla="*/ 63684 w 112490"/>
                <a:gd name="csY5" fmla="*/ 98546 h 154562"/>
                <a:gd name="csX6" fmla="*/ 112490 w 112490"/>
                <a:gd name="csY6" fmla="*/ 49273 h 154562"/>
                <a:gd name="csX7" fmla="*/ 63684 w 112490"/>
                <a:gd name="csY7" fmla="*/ 0 h 154562"/>
                <a:gd name="csX8" fmla="*/ 59503 w 112490"/>
                <a:gd name="csY8" fmla="*/ 73447 h 154562"/>
                <a:gd name="csX9" fmla="*/ 28127 w 112490"/>
                <a:gd name="csY9" fmla="*/ 73447 h 154562"/>
                <a:gd name="csX10" fmla="*/ 28127 w 112490"/>
                <a:gd name="csY10" fmla="*/ 25108 h 154562"/>
                <a:gd name="csX11" fmla="*/ 59503 w 112490"/>
                <a:gd name="csY11" fmla="*/ 25108 h 154562"/>
                <a:gd name="csX12" fmla="*/ 83906 w 112490"/>
                <a:gd name="csY12" fmla="*/ 49273 h 154562"/>
                <a:gd name="csX13" fmla="*/ 59503 w 112490"/>
                <a:gd name="csY13" fmla="*/ 73447 h 1545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2490" h="154562">
                  <a:moveTo>
                    <a:pt x="63684" y="0"/>
                  </a:moveTo>
                  <a:lnTo>
                    <a:pt x="0" y="0"/>
                  </a:lnTo>
                  <a:lnTo>
                    <a:pt x="0" y="154562"/>
                  </a:lnTo>
                  <a:lnTo>
                    <a:pt x="28127" y="154562"/>
                  </a:lnTo>
                  <a:lnTo>
                    <a:pt x="28127" y="98546"/>
                  </a:lnTo>
                  <a:lnTo>
                    <a:pt x="63684" y="98546"/>
                  </a:lnTo>
                  <a:cubicBezTo>
                    <a:pt x="94593" y="98546"/>
                    <a:pt x="112490" y="74838"/>
                    <a:pt x="112490" y="49273"/>
                  </a:cubicBezTo>
                  <a:cubicBezTo>
                    <a:pt x="112490" y="23708"/>
                    <a:pt x="94593" y="0"/>
                    <a:pt x="63684" y="0"/>
                  </a:cubicBezTo>
                  <a:moveTo>
                    <a:pt x="59503" y="73447"/>
                  </a:moveTo>
                  <a:lnTo>
                    <a:pt x="28127" y="73447"/>
                  </a:lnTo>
                  <a:lnTo>
                    <a:pt x="28127" y="25108"/>
                  </a:lnTo>
                  <a:lnTo>
                    <a:pt x="59503" y="25108"/>
                  </a:lnTo>
                  <a:cubicBezTo>
                    <a:pt x="74609" y="25108"/>
                    <a:pt x="83677" y="34633"/>
                    <a:pt x="83906" y="49273"/>
                  </a:cubicBezTo>
                  <a:cubicBezTo>
                    <a:pt x="83677" y="63922"/>
                    <a:pt x="74609" y="73447"/>
                    <a:pt x="59503" y="73447"/>
                  </a:cubicBezTo>
                </a:path>
              </a:pathLst>
            </a:custGeom>
            <a:solidFill>
              <a:srgbClr val="718574"/>
            </a:solidFill>
            <a:ln w="9525" cap="flat">
              <a:noFill/>
              <a:prstDash val="solid"/>
              <a:miter/>
            </a:ln>
          </p:spPr>
          <p:txBody>
            <a:bodyPr/>
            <a:lstStyle/>
            <a:p>
              <a:endParaRPr lang="en-US"/>
            </a:p>
          </p:txBody>
        </p:sp>
        <p:sp>
          <p:nvSpPr>
            <p:cNvPr id="95" name="Freihandform: Form 94">
              <a:extLst>
                <a:ext uri="{FF2B5EF4-FFF2-40B4-BE49-F238E27FC236}">
                  <a16:creationId xmlns:a16="http://schemas.microsoft.com/office/drawing/2014/main" id="{297BC965-E398-A210-27BC-E8BE0E26AC15}"/>
                </a:ext>
              </a:extLst>
            </p:cNvPr>
            <p:cNvSpPr/>
            <p:nvPr/>
          </p:nvSpPr>
          <p:spPr>
            <a:xfrm>
              <a:off x="369895" y="3426355"/>
              <a:ext cx="665511" cy="753732"/>
            </a:xfrm>
            <a:custGeom>
              <a:avLst/>
              <a:gdLst>
                <a:gd name="csX0" fmla="*/ 142608 w 665511"/>
                <a:gd name="csY0" fmla="*/ 98041 h 753732"/>
                <a:gd name="csX1" fmla="*/ 142770 w 665511"/>
                <a:gd name="csY1" fmla="*/ 97898 h 753732"/>
                <a:gd name="csX2" fmla="*/ 440188 w 665511"/>
                <a:gd name="csY2" fmla="*/ 18050 h 753732"/>
                <a:gd name="csX3" fmla="*/ 645119 w 665511"/>
                <a:gd name="csY3" fmla="*/ 130778 h 753732"/>
                <a:gd name="csX4" fmla="*/ 648119 w 665511"/>
                <a:gd name="csY4" fmla="*/ 134064 h 753732"/>
                <a:gd name="csX5" fmla="*/ 656139 w 665511"/>
                <a:gd name="csY5" fmla="*/ 138055 h 753732"/>
                <a:gd name="csX6" fmla="*/ 665512 w 665511"/>
                <a:gd name="csY6" fmla="*/ 134588 h 753732"/>
                <a:gd name="csX7" fmla="*/ 376866 w 665511"/>
                <a:gd name="csY7" fmla="*/ 0 h 753732"/>
                <a:gd name="csX8" fmla="*/ 0 w 665511"/>
                <a:gd name="csY8" fmla="*/ 376866 h 753732"/>
                <a:gd name="csX9" fmla="*/ 376866 w 665511"/>
                <a:gd name="csY9" fmla="*/ 753732 h 753732"/>
                <a:gd name="csX10" fmla="*/ 665293 w 665511"/>
                <a:gd name="csY10" fmla="*/ 619401 h 753732"/>
                <a:gd name="csX11" fmla="*/ 645214 w 665511"/>
                <a:gd name="csY11" fmla="*/ 610476 h 753732"/>
                <a:gd name="csX12" fmla="*/ 629488 w 665511"/>
                <a:gd name="csY12" fmla="*/ 616782 h 753732"/>
                <a:gd name="csX13" fmla="*/ 628517 w 665511"/>
                <a:gd name="csY13" fmla="*/ 617706 h 753732"/>
                <a:gd name="csX14" fmla="*/ 437255 w 665511"/>
                <a:gd name="csY14" fmla="*/ 719995 h 753732"/>
                <a:gd name="csX15" fmla="*/ 153695 w 665511"/>
                <a:gd name="csY15" fmla="*/ 644252 h 753732"/>
                <a:gd name="csX16" fmla="*/ 152600 w 665511"/>
                <a:gd name="csY16" fmla="*/ 643328 h 753732"/>
                <a:gd name="csX17" fmla="*/ 28461 w 665511"/>
                <a:gd name="csY17" fmla="*/ 376980 h 753732"/>
                <a:gd name="csX18" fmla="*/ 95983 w 665511"/>
                <a:gd name="csY18" fmla="*/ 170859 h 753732"/>
                <a:gd name="csX19" fmla="*/ 96726 w 665511"/>
                <a:gd name="csY19" fmla="*/ 169736 h 753732"/>
                <a:gd name="csX20" fmla="*/ 100203 w 665511"/>
                <a:gd name="csY20" fmla="*/ 153162 h 753732"/>
                <a:gd name="csX21" fmla="*/ 96965 w 665511"/>
                <a:gd name="csY21" fmla="*/ 143885 h 753732"/>
                <a:gd name="csX22" fmla="*/ 142608 w 665511"/>
                <a:gd name="csY22" fmla="*/ 98041 h 7537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65511" h="753732">
                  <a:moveTo>
                    <a:pt x="142608" y="98041"/>
                  </a:moveTo>
                  <a:lnTo>
                    <a:pt x="142770" y="97898"/>
                  </a:lnTo>
                  <a:cubicBezTo>
                    <a:pt x="222399" y="31109"/>
                    <a:pt x="329870" y="-1362"/>
                    <a:pt x="440188" y="18050"/>
                  </a:cubicBezTo>
                  <a:cubicBezTo>
                    <a:pt x="522332" y="32509"/>
                    <a:pt x="592874" y="73676"/>
                    <a:pt x="645119" y="130778"/>
                  </a:cubicBezTo>
                  <a:lnTo>
                    <a:pt x="648119" y="134064"/>
                  </a:lnTo>
                  <a:cubicBezTo>
                    <a:pt x="650072" y="136312"/>
                    <a:pt x="652882" y="137817"/>
                    <a:pt x="656139" y="138055"/>
                  </a:cubicBezTo>
                  <a:cubicBezTo>
                    <a:pt x="659797" y="138322"/>
                    <a:pt x="663178" y="136989"/>
                    <a:pt x="665512" y="134588"/>
                  </a:cubicBezTo>
                  <a:cubicBezTo>
                    <a:pt x="596379" y="52311"/>
                    <a:pt x="492738" y="0"/>
                    <a:pt x="376866" y="0"/>
                  </a:cubicBezTo>
                  <a:cubicBezTo>
                    <a:pt x="168726" y="0"/>
                    <a:pt x="0" y="168726"/>
                    <a:pt x="0" y="376866"/>
                  </a:cubicBezTo>
                  <a:cubicBezTo>
                    <a:pt x="0" y="585006"/>
                    <a:pt x="168726" y="753732"/>
                    <a:pt x="376866" y="753732"/>
                  </a:cubicBezTo>
                  <a:cubicBezTo>
                    <a:pt x="492614" y="753732"/>
                    <a:pt x="596160" y="701526"/>
                    <a:pt x="665293" y="619401"/>
                  </a:cubicBezTo>
                  <a:cubicBezTo>
                    <a:pt x="660502" y="613696"/>
                    <a:pt x="653310" y="610152"/>
                    <a:pt x="645214" y="610476"/>
                  </a:cubicBezTo>
                  <a:cubicBezTo>
                    <a:pt x="639099" y="610714"/>
                    <a:pt x="633660" y="613048"/>
                    <a:pt x="629488" y="616782"/>
                  </a:cubicBezTo>
                  <a:cubicBezTo>
                    <a:pt x="629041" y="617191"/>
                    <a:pt x="628850" y="617372"/>
                    <a:pt x="628517" y="617706"/>
                  </a:cubicBezTo>
                  <a:cubicBezTo>
                    <a:pt x="578510" y="668998"/>
                    <a:pt x="513255" y="706641"/>
                    <a:pt x="437255" y="719995"/>
                  </a:cubicBezTo>
                  <a:cubicBezTo>
                    <a:pt x="332156" y="738464"/>
                    <a:pt x="229753" y="707669"/>
                    <a:pt x="153695" y="644252"/>
                  </a:cubicBezTo>
                  <a:lnTo>
                    <a:pt x="152600" y="643328"/>
                  </a:lnTo>
                  <a:cubicBezTo>
                    <a:pt x="76762" y="579444"/>
                    <a:pt x="28527" y="483832"/>
                    <a:pt x="28461" y="376980"/>
                  </a:cubicBezTo>
                  <a:cubicBezTo>
                    <a:pt x="28413" y="299809"/>
                    <a:pt x="54159" y="229010"/>
                    <a:pt x="95983" y="170859"/>
                  </a:cubicBezTo>
                  <a:cubicBezTo>
                    <a:pt x="96260" y="170478"/>
                    <a:pt x="96403" y="170250"/>
                    <a:pt x="96726" y="169736"/>
                  </a:cubicBezTo>
                  <a:cubicBezTo>
                    <a:pt x="99679" y="164983"/>
                    <a:pt x="101032" y="159220"/>
                    <a:pt x="100203" y="153162"/>
                  </a:cubicBezTo>
                  <a:cubicBezTo>
                    <a:pt x="99736" y="149752"/>
                    <a:pt x="98593" y="146647"/>
                    <a:pt x="96965" y="143885"/>
                  </a:cubicBezTo>
                  <a:cubicBezTo>
                    <a:pt x="110804" y="127302"/>
                    <a:pt x="126073" y="111938"/>
                    <a:pt x="142608" y="98041"/>
                  </a:cubicBezTo>
                </a:path>
              </a:pathLst>
            </a:custGeom>
            <a:solidFill>
              <a:srgbClr val="718574"/>
            </a:solidFill>
            <a:ln w="9525" cap="flat">
              <a:noFill/>
              <a:prstDash val="solid"/>
              <a:miter/>
            </a:ln>
          </p:spPr>
          <p:txBody>
            <a:bodyPr/>
            <a:lstStyle/>
            <a:p>
              <a:endParaRPr lang="en-US"/>
            </a:p>
          </p:txBody>
        </p:sp>
      </p:grpSp>
      <p:grpSp>
        <p:nvGrpSpPr>
          <p:cNvPr id="96" name="Grafik 41">
            <a:extLst>
              <a:ext uri="{FF2B5EF4-FFF2-40B4-BE49-F238E27FC236}">
                <a16:creationId xmlns:a16="http://schemas.microsoft.com/office/drawing/2014/main" id="{7D157139-63EE-C379-36CD-ACC1F4190127}"/>
              </a:ext>
            </a:extLst>
          </p:cNvPr>
          <p:cNvGrpSpPr/>
          <p:nvPr userDrawn="1"/>
        </p:nvGrpSpPr>
        <p:grpSpPr>
          <a:xfrm>
            <a:off x="2342924" y="6468535"/>
            <a:ext cx="260688" cy="115861"/>
            <a:chOff x="2371053" y="3428884"/>
            <a:chExt cx="1695866" cy="753719"/>
          </a:xfrm>
        </p:grpSpPr>
        <p:sp>
          <p:nvSpPr>
            <p:cNvPr id="97" name="Freihandform: Form 96">
              <a:extLst>
                <a:ext uri="{FF2B5EF4-FFF2-40B4-BE49-F238E27FC236}">
                  <a16:creationId xmlns:a16="http://schemas.microsoft.com/office/drawing/2014/main" id="{0024E7CC-05C4-8D14-6A20-F838440CF491}"/>
                </a:ext>
              </a:extLst>
            </p:cNvPr>
            <p:cNvSpPr/>
            <p:nvPr/>
          </p:nvSpPr>
          <p:spPr>
            <a:xfrm>
              <a:off x="3212451" y="3661127"/>
              <a:ext cx="220570" cy="220583"/>
            </a:xfrm>
            <a:custGeom>
              <a:avLst/>
              <a:gdLst>
                <a:gd name="csX0" fmla="*/ 110271 w 220570"/>
                <a:gd name="csY0" fmla="*/ 13 h 220583"/>
                <a:gd name="csX1" fmla="*/ 0 w 220570"/>
                <a:gd name="csY1" fmla="*/ 110313 h 220583"/>
                <a:gd name="csX2" fmla="*/ 110299 w 220570"/>
                <a:gd name="csY2" fmla="*/ 220584 h 220583"/>
                <a:gd name="csX3" fmla="*/ 220570 w 220570"/>
                <a:gd name="csY3" fmla="*/ 110294 h 220583"/>
                <a:gd name="csX4" fmla="*/ 220551 w 220570"/>
                <a:gd name="csY4" fmla="*/ 108779 h 220583"/>
                <a:gd name="csX5" fmla="*/ 112605 w 220570"/>
                <a:gd name="csY5" fmla="*/ 4 h 220583"/>
                <a:gd name="csX6" fmla="*/ 110271 w 220570"/>
                <a:gd name="csY6" fmla="*/ 13 h 220583"/>
                <a:gd name="csX7" fmla="*/ 110271 w 220570"/>
                <a:gd name="csY7" fmla="*/ 187694 h 220583"/>
                <a:gd name="csX8" fmla="*/ 37367 w 220570"/>
                <a:gd name="csY8" fmla="*/ 110199 h 220583"/>
                <a:gd name="csX9" fmla="*/ 37424 w 220570"/>
                <a:gd name="csY9" fmla="*/ 108779 h 220583"/>
                <a:gd name="csX10" fmla="*/ 108099 w 220570"/>
                <a:gd name="csY10" fmla="*/ 33827 h 220583"/>
                <a:gd name="csX11" fmla="*/ 183051 w 220570"/>
                <a:gd name="csY11" fmla="*/ 104503 h 220583"/>
                <a:gd name="csX12" fmla="*/ 183051 w 220570"/>
                <a:gd name="csY12" fmla="*/ 108779 h 220583"/>
                <a:gd name="csX13" fmla="*/ 111623 w 220570"/>
                <a:gd name="csY13" fmla="*/ 187646 h 220583"/>
                <a:gd name="csX14" fmla="*/ 110271 w 220570"/>
                <a:gd name="csY14" fmla="*/ 187694 h 2205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20570" h="220583">
                  <a:moveTo>
                    <a:pt x="110271" y="13"/>
                  </a:moveTo>
                  <a:cubicBezTo>
                    <a:pt x="49359" y="13"/>
                    <a:pt x="-10" y="49401"/>
                    <a:pt x="0" y="110313"/>
                  </a:cubicBezTo>
                  <a:cubicBezTo>
                    <a:pt x="0" y="171216"/>
                    <a:pt x="49387" y="220584"/>
                    <a:pt x="110299" y="220584"/>
                  </a:cubicBezTo>
                  <a:cubicBezTo>
                    <a:pt x="171193" y="220584"/>
                    <a:pt x="220570" y="171206"/>
                    <a:pt x="220570" y="110294"/>
                  </a:cubicBezTo>
                  <a:cubicBezTo>
                    <a:pt x="220570" y="109789"/>
                    <a:pt x="220570" y="109284"/>
                    <a:pt x="220551" y="108779"/>
                  </a:cubicBezTo>
                  <a:cubicBezTo>
                    <a:pt x="220780" y="48934"/>
                    <a:pt x="172450" y="233"/>
                    <a:pt x="112605" y="4"/>
                  </a:cubicBezTo>
                  <a:cubicBezTo>
                    <a:pt x="111833" y="-6"/>
                    <a:pt x="111052" y="4"/>
                    <a:pt x="110271" y="13"/>
                  </a:cubicBezTo>
                  <a:moveTo>
                    <a:pt x="110271" y="187694"/>
                  </a:moveTo>
                  <a:cubicBezTo>
                    <a:pt x="68732" y="186427"/>
                    <a:pt x="36109" y="151737"/>
                    <a:pt x="37367" y="110199"/>
                  </a:cubicBezTo>
                  <a:cubicBezTo>
                    <a:pt x="37386" y="109722"/>
                    <a:pt x="37405" y="109256"/>
                    <a:pt x="37424" y="108779"/>
                  </a:cubicBezTo>
                  <a:cubicBezTo>
                    <a:pt x="36243" y="68565"/>
                    <a:pt x="67885" y="35008"/>
                    <a:pt x="108099" y="33827"/>
                  </a:cubicBezTo>
                  <a:cubicBezTo>
                    <a:pt x="148314" y="32646"/>
                    <a:pt x="181870" y="64298"/>
                    <a:pt x="183051" y="104503"/>
                  </a:cubicBezTo>
                  <a:cubicBezTo>
                    <a:pt x="183089" y="105931"/>
                    <a:pt x="183089" y="107360"/>
                    <a:pt x="183051" y="108779"/>
                  </a:cubicBezTo>
                  <a:cubicBezTo>
                    <a:pt x="185099" y="150280"/>
                    <a:pt x="153124" y="185580"/>
                    <a:pt x="111623" y="187646"/>
                  </a:cubicBezTo>
                  <a:cubicBezTo>
                    <a:pt x="111176" y="187656"/>
                    <a:pt x="110719" y="187685"/>
                    <a:pt x="110271" y="187694"/>
                  </a:cubicBezTo>
                </a:path>
              </a:pathLst>
            </a:custGeom>
            <a:solidFill>
              <a:srgbClr val="16160D"/>
            </a:solidFill>
            <a:ln w="9525" cap="flat">
              <a:noFill/>
              <a:prstDash val="solid"/>
              <a:miter/>
            </a:ln>
          </p:spPr>
          <p:txBody>
            <a:bodyPr/>
            <a:lstStyle/>
            <a:p>
              <a:endParaRPr lang="en-US"/>
            </a:p>
          </p:txBody>
        </p:sp>
        <p:sp>
          <p:nvSpPr>
            <p:cNvPr id="98" name="Freihandform: Form 97">
              <a:extLst>
                <a:ext uri="{FF2B5EF4-FFF2-40B4-BE49-F238E27FC236}">
                  <a16:creationId xmlns:a16="http://schemas.microsoft.com/office/drawing/2014/main" id="{9B7D708D-81A3-6F92-D251-E5FC47ECFEEF}"/>
                </a:ext>
              </a:extLst>
            </p:cNvPr>
            <p:cNvSpPr/>
            <p:nvPr/>
          </p:nvSpPr>
          <p:spPr>
            <a:xfrm>
              <a:off x="3472179" y="3661104"/>
              <a:ext cx="142436" cy="220624"/>
            </a:xfrm>
            <a:custGeom>
              <a:avLst/>
              <a:gdLst>
                <a:gd name="csX0" fmla="*/ 81448 w 142436"/>
                <a:gd name="csY0" fmla="*/ 94927 h 220624"/>
                <a:gd name="csX1" fmla="*/ 40710 w 142436"/>
                <a:gd name="csY1" fmla="*/ 60666 h 220624"/>
                <a:gd name="csX2" fmla="*/ 74828 w 142436"/>
                <a:gd name="csY2" fmla="*/ 33234 h 220624"/>
                <a:gd name="csX3" fmla="*/ 122206 w 142436"/>
                <a:gd name="csY3" fmla="*/ 51274 h 220624"/>
                <a:gd name="csX4" fmla="*/ 137827 w 142436"/>
                <a:gd name="csY4" fmla="*/ 21956 h 220624"/>
                <a:gd name="csX5" fmla="*/ 75143 w 142436"/>
                <a:gd name="csY5" fmla="*/ 39 h 220624"/>
                <a:gd name="csX6" fmla="*/ 4153 w 142436"/>
                <a:gd name="csY6" fmla="*/ 61285 h 220624"/>
                <a:gd name="csX7" fmla="*/ 64446 w 142436"/>
                <a:gd name="csY7" fmla="*/ 123950 h 220624"/>
                <a:gd name="csX8" fmla="*/ 106175 w 142436"/>
                <a:gd name="csY8" fmla="*/ 159697 h 220624"/>
                <a:gd name="csX9" fmla="*/ 73276 w 142436"/>
                <a:gd name="csY9" fmla="*/ 187415 h 220624"/>
                <a:gd name="csX10" fmla="*/ 19583 w 142436"/>
                <a:gd name="csY10" fmla="*/ 165336 h 220624"/>
                <a:gd name="csX11" fmla="*/ 0 w 142436"/>
                <a:gd name="csY11" fmla="*/ 192463 h 220624"/>
                <a:gd name="csX12" fmla="*/ 72666 w 142436"/>
                <a:gd name="csY12" fmla="*/ 220619 h 220624"/>
                <a:gd name="csX13" fmla="*/ 142437 w 142436"/>
                <a:gd name="csY13" fmla="*/ 158783 h 220624"/>
                <a:gd name="csX14" fmla="*/ 81448 w 142436"/>
                <a:gd name="csY14" fmla="*/ 94927 h 2206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42436" h="220624">
                  <a:moveTo>
                    <a:pt x="81448" y="94927"/>
                  </a:moveTo>
                  <a:cubicBezTo>
                    <a:pt x="59579" y="85888"/>
                    <a:pt x="40710" y="78068"/>
                    <a:pt x="40710" y="60666"/>
                  </a:cubicBezTo>
                  <a:cubicBezTo>
                    <a:pt x="40710" y="45026"/>
                    <a:pt x="55378" y="33234"/>
                    <a:pt x="74828" y="33234"/>
                  </a:cubicBezTo>
                  <a:cubicBezTo>
                    <a:pt x="92173" y="33891"/>
                    <a:pt x="108814" y="40235"/>
                    <a:pt x="122206" y="51274"/>
                  </a:cubicBezTo>
                  <a:lnTo>
                    <a:pt x="137827" y="21956"/>
                  </a:lnTo>
                  <a:cubicBezTo>
                    <a:pt x="120348" y="7183"/>
                    <a:pt x="98031" y="-627"/>
                    <a:pt x="75143" y="39"/>
                  </a:cubicBezTo>
                  <a:cubicBezTo>
                    <a:pt x="34661" y="39"/>
                    <a:pt x="4153" y="26414"/>
                    <a:pt x="4153" y="61285"/>
                  </a:cubicBezTo>
                  <a:cubicBezTo>
                    <a:pt x="4153" y="97937"/>
                    <a:pt x="36195" y="111768"/>
                    <a:pt x="64446" y="123950"/>
                  </a:cubicBezTo>
                  <a:cubicBezTo>
                    <a:pt x="86839" y="133608"/>
                    <a:pt x="106175" y="141933"/>
                    <a:pt x="106175" y="159697"/>
                  </a:cubicBezTo>
                  <a:cubicBezTo>
                    <a:pt x="106175" y="178852"/>
                    <a:pt x="89649" y="187415"/>
                    <a:pt x="73276" y="187415"/>
                  </a:cubicBezTo>
                  <a:cubicBezTo>
                    <a:pt x="53369" y="186463"/>
                    <a:pt x="34404" y="178662"/>
                    <a:pt x="19583" y="165336"/>
                  </a:cubicBezTo>
                  <a:lnTo>
                    <a:pt x="0" y="192463"/>
                  </a:lnTo>
                  <a:cubicBezTo>
                    <a:pt x="19717" y="210818"/>
                    <a:pt x="45730" y="220886"/>
                    <a:pt x="72666" y="220619"/>
                  </a:cubicBezTo>
                  <a:cubicBezTo>
                    <a:pt x="113738" y="220619"/>
                    <a:pt x="142437" y="195188"/>
                    <a:pt x="142437" y="158783"/>
                  </a:cubicBezTo>
                  <a:cubicBezTo>
                    <a:pt x="142466" y="120159"/>
                    <a:pt x="110061" y="106758"/>
                    <a:pt x="81448" y="94927"/>
                  </a:cubicBezTo>
                </a:path>
              </a:pathLst>
            </a:custGeom>
            <a:solidFill>
              <a:srgbClr val="16160D"/>
            </a:solidFill>
            <a:ln w="9525" cap="flat">
              <a:noFill/>
              <a:prstDash val="solid"/>
              <a:miter/>
            </a:ln>
          </p:spPr>
          <p:txBody>
            <a:bodyPr/>
            <a:lstStyle/>
            <a:p>
              <a:endParaRPr lang="en-US"/>
            </a:p>
          </p:txBody>
        </p:sp>
        <p:sp>
          <p:nvSpPr>
            <p:cNvPr id="99" name="Freihandform: Form 98">
              <a:extLst>
                <a:ext uri="{FF2B5EF4-FFF2-40B4-BE49-F238E27FC236}">
                  <a16:creationId xmlns:a16="http://schemas.microsoft.com/office/drawing/2014/main" id="{24103A71-022E-D7A2-164E-1E4613390E28}"/>
                </a:ext>
              </a:extLst>
            </p:cNvPr>
            <p:cNvSpPr/>
            <p:nvPr/>
          </p:nvSpPr>
          <p:spPr>
            <a:xfrm>
              <a:off x="3655835" y="3664800"/>
              <a:ext cx="138322" cy="213217"/>
            </a:xfrm>
            <a:custGeom>
              <a:avLst/>
              <a:gdLst>
                <a:gd name="csX0" fmla="*/ 138293 w 138322"/>
                <a:gd name="csY0" fmla="*/ 0 h 213217"/>
                <a:gd name="csX1" fmla="*/ 0 w 138322"/>
                <a:gd name="csY1" fmla="*/ 0 h 213217"/>
                <a:gd name="csX2" fmla="*/ 0 w 138322"/>
                <a:gd name="csY2" fmla="*/ 29851 h 213217"/>
                <a:gd name="csX3" fmla="*/ 52102 w 138322"/>
                <a:gd name="csY3" fmla="*/ 29851 h 213217"/>
                <a:gd name="csX4" fmla="*/ 52102 w 138322"/>
                <a:gd name="csY4" fmla="*/ 213217 h 213217"/>
                <a:gd name="csX5" fmla="*/ 85925 w 138322"/>
                <a:gd name="csY5" fmla="*/ 213217 h 213217"/>
                <a:gd name="csX6" fmla="*/ 85925 w 138322"/>
                <a:gd name="csY6" fmla="*/ 29851 h 213217"/>
                <a:gd name="csX7" fmla="*/ 138322 w 138322"/>
                <a:gd name="csY7" fmla="*/ 29851 h 213217"/>
                <a:gd name="csX8" fmla="*/ 138293 w 138322"/>
                <a:gd name="csY8" fmla="*/ 0 h 213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8322" h="213217">
                  <a:moveTo>
                    <a:pt x="138293" y="0"/>
                  </a:moveTo>
                  <a:lnTo>
                    <a:pt x="0" y="0"/>
                  </a:lnTo>
                  <a:lnTo>
                    <a:pt x="0" y="29851"/>
                  </a:lnTo>
                  <a:lnTo>
                    <a:pt x="52102" y="29851"/>
                  </a:lnTo>
                  <a:lnTo>
                    <a:pt x="52102" y="213217"/>
                  </a:lnTo>
                  <a:lnTo>
                    <a:pt x="85925" y="213217"/>
                  </a:lnTo>
                  <a:lnTo>
                    <a:pt x="85925" y="29851"/>
                  </a:lnTo>
                  <a:lnTo>
                    <a:pt x="138322" y="29851"/>
                  </a:lnTo>
                  <a:lnTo>
                    <a:pt x="138293" y="0"/>
                  </a:lnTo>
                  <a:close/>
                </a:path>
              </a:pathLst>
            </a:custGeom>
            <a:solidFill>
              <a:srgbClr val="16160D"/>
            </a:solidFill>
            <a:ln w="9525" cap="flat">
              <a:noFill/>
              <a:prstDash val="solid"/>
              <a:miter/>
            </a:ln>
          </p:spPr>
          <p:txBody>
            <a:bodyPr/>
            <a:lstStyle/>
            <a:p>
              <a:endParaRPr lang="en-US"/>
            </a:p>
          </p:txBody>
        </p:sp>
        <p:sp>
          <p:nvSpPr>
            <p:cNvPr id="100" name="Freihandform: Form 99">
              <a:extLst>
                <a:ext uri="{FF2B5EF4-FFF2-40B4-BE49-F238E27FC236}">
                  <a16:creationId xmlns:a16="http://schemas.microsoft.com/office/drawing/2014/main" id="{48199EB1-D370-0FF4-1C12-8BBDF4CCC3F9}"/>
                </a:ext>
              </a:extLst>
            </p:cNvPr>
            <p:cNvSpPr/>
            <p:nvPr/>
          </p:nvSpPr>
          <p:spPr>
            <a:xfrm>
              <a:off x="2371053" y="3428884"/>
              <a:ext cx="761690" cy="691093"/>
            </a:xfrm>
            <a:custGeom>
              <a:avLst/>
              <a:gdLst>
                <a:gd name="csX0" fmla="*/ 590964 w 761690"/>
                <a:gd name="csY0" fmla="*/ 102285 h 691093"/>
                <a:gd name="csX1" fmla="*/ 102284 w 761690"/>
                <a:gd name="csY1" fmla="*/ 100133 h 691093"/>
                <a:gd name="csX2" fmla="*/ 100141 w 761690"/>
                <a:gd name="csY2" fmla="*/ 588813 h 691093"/>
                <a:gd name="csX3" fmla="*/ 588811 w 761690"/>
                <a:gd name="csY3" fmla="*/ 590956 h 691093"/>
                <a:gd name="csX4" fmla="*/ 590002 w 761690"/>
                <a:gd name="csY4" fmla="*/ 589765 h 691093"/>
                <a:gd name="csX5" fmla="*/ 761690 w 761690"/>
                <a:gd name="csY5" fmla="*/ 345544 h 691093"/>
                <a:gd name="csX6" fmla="*/ 590964 w 761690"/>
                <a:gd name="csY6" fmla="*/ 102285 h 691093"/>
                <a:gd name="csX7" fmla="*/ 573629 w 761690"/>
                <a:gd name="csY7" fmla="*/ 541626 h 691093"/>
                <a:gd name="csX8" fmla="*/ 378271 w 761690"/>
                <a:gd name="csY8" fmla="*/ 622674 h 691093"/>
                <a:gd name="csX9" fmla="*/ 352887 w 761690"/>
                <a:gd name="csY9" fmla="*/ 621417 h 691093"/>
                <a:gd name="csX10" fmla="*/ 340199 w 761690"/>
                <a:gd name="csY10" fmla="*/ 619950 h 691093"/>
                <a:gd name="csX11" fmla="*/ 314815 w 761690"/>
                <a:gd name="csY11" fmla="*/ 622312 h 691093"/>
                <a:gd name="csX12" fmla="*/ 302118 w 761690"/>
                <a:gd name="csY12" fmla="*/ 622617 h 691093"/>
                <a:gd name="csX13" fmla="*/ 27541 w 761690"/>
                <a:gd name="csY13" fmla="*/ 344315 h 691093"/>
                <a:gd name="csX14" fmla="*/ 302118 w 761690"/>
                <a:gd name="csY14" fmla="*/ 69738 h 691093"/>
                <a:gd name="csX15" fmla="*/ 314777 w 761690"/>
                <a:gd name="csY15" fmla="*/ 70072 h 691093"/>
                <a:gd name="csX16" fmla="*/ 340171 w 761690"/>
                <a:gd name="csY16" fmla="*/ 72434 h 691093"/>
                <a:gd name="csX17" fmla="*/ 352858 w 761690"/>
                <a:gd name="csY17" fmla="*/ 70957 h 691093"/>
                <a:gd name="csX18" fmla="*/ 378252 w 761690"/>
                <a:gd name="csY18" fmla="*/ 69700 h 691093"/>
                <a:gd name="csX19" fmla="*/ 574381 w 761690"/>
                <a:gd name="csY19" fmla="*/ 151539 h 691093"/>
                <a:gd name="csX20" fmla="*/ 710979 w 761690"/>
                <a:gd name="csY20" fmla="*/ 346211 h 691093"/>
                <a:gd name="csX21" fmla="*/ 573629 w 761690"/>
                <a:gd name="csY21" fmla="*/ 541626 h 691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761690" h="691093">
                  <a:moveTo>
                    <a:pt x="590964" y="102285"/>
                  </a:moveTo>
                  <a:cubicBezTo>
                    <a:pt x="456614" y="-33256"/>
                    <a:pt x="237825" y="-34208"/>
                    <a:pt x="102284" y="100133"/>
                  </a:cubicBezTo>
                  <a:cubicBezTo>
                    <a:pt x="-33257" y="234483"/>
                    <a:pt x="-34209" y="453272"/>
                    <a:pt x="100141" y="588813"/>
                  </a:cubicBezTo>
                  <a:cubicBezTo>
                    <a:pt x="234481" y="724344"/>
                    <a:pt x="453271" y="725306"/>
                    <a:pt x="588811" y="590956"/>
                  </a:cubicBezTo>
                  <a:cubicBezTo>
                    <a:pt x="589212" y="590556"/>
                    <a:pt x="589602" y="590165"/>
                    <a:pt x="590002" y="589765"/>
                  </a:cubicBezTo>
                  <a:cubicBezTo>
                    <a:pt x="652562" y="527195"/>
                    <a:pt x="761690" y="440813"/>
                    <a:pt x="761690" y="345544"/>
                  </a:cubicBezTo>
                  <a:cubicBezTo>
                    <a:pt x="761690" y="250761"/>
                    <a:pt x="652953" y="164769"/>
                    <a:pt x="590964" y="102285"/>
                  </a:cubicBezTo>
                  <a:moveTo>
                    <a:pt x="573629" y="541626"/>
                  </a:moveTo>
                  <a:cubicBezTo>
                    <a:pt x="521879" y="593547"/>
                    <a:pt x="451575" y="622722"/>
                    <a:pt x="378271" y="622674"/>
                  </a:cubicBezTo>
                  <a:cubicBezTo>
                    <a:pt x="369717" y="622674"/>
                    <a:pt x="361250" y="622217"/>
                    <a:pt x="352887" y="621417"/>
                  </a:cubicBezTo>
                  <a:cubicBezTo>
                    <a:pt x="348629" y="621026"/>
                    <a:pt x="344390" y="620521"/>
                    <a:pt x="340199" y="619950"/>
                  </a:cubicBezTo>
                  <a:cubicBezTo>
                    <a:pt x="331846" y="621102"/>
                    <a:pt x="323397" y="621922"/>
                    <a:pt x="314815" y="622312"/>
                  </a:cubicBezTo>
                  <a:cubicBezTo>
                    <a:pt x="310605" y="622493"/>
                    <a:pt x="306376" y="622617"/>
                    <a:pt x="302118" y="622617"/>
                  </a:cubicBezTo>
                  <a:cubicBezTo>
                    <a:pt x="149442" y="621588"/>
                    <a:pt x="26513" y="496992"/>
                    <a:pt x="27541" y="344315"/>
                  </a:cubicBezTo>
                  <a:cubicBezTo>
                    <a:pt x="28560" y="193097"/>
                    <a:pt x="150900" y="70757"/>
                    <a:pt x="302118" y="69738"/>
                  </a:cubicBezTo>
                  <a:cubicBezTo>
                    <a:pt x="306367" y="69738"/>
                    <a:pt x="310586" y="69881"/>
                    <a:pt x="314777" y="70072"/>
                  </a:cubicBezTo>
                  <a:cubicBezTo>
                    <a:pt x="323359" y="70462"/>
                    <a:pt x="331817" y="71329"/>
                    <a:pt x="340171" y="72434"/>
                  </a:cubicBezTo>
                  <a:cubicBezTo>
                    <a:pt x="344352" y="71843"/>
                    <a:pt x="348591" y="71348"/>
                    <a:pt x="352858" y="70957"/>
                  </a:cubicBezTo>
                  <a:cubicBezTo>
                    <a:pt x="361240" y="70195"/>
                    <a:pt x="369689" y="69700"/>
                    <a:pt x="378252" y="69700"/>
                  </a:cubicBezTo>
                  <a:cubicBezTo>
                    <a:pt x="451937" y="69662"/>
                    <a:pt x="522575" y="99132"/>
                    <a:pt x="574381" y="151539"/>
                  </a:cubicBezTo>
                  <a:cubicBezTo>
                    <a:pt x="623978" y="201545"/>
                    <a:pt x="710979" y="270325"/>
                    <a:pt x="710979" y="346211"/>
                  </a:cubicBezTo>
                  <a:cubicBezTo>
                    <a:pt x="710931" y="422449"/>
                    <a:pt x="623616" y="491562"/>
                    <a:pt x="573629" y="541626"/>
                  </a:cubicBezTo>
                </a:path>
              </a:pathLst>
            </a:custGeom>
            <a:solidFill>
              <a:srgbClr val="16160D"/>
            </a:solidFill>
            <a:ln w="9525" cap="flat">
              <a:noFill/>
              <a:prstDash val="solid"/>
              <a:miter/>
            </a:ln>
          </p:spPr>
          <p:txBody>
            <a:bodyPr/>
            <a:lstStyle/>
            <a:p>
              <a:endParaRPr lang="en-US"/>
            </a:p>
          </p:txBody>
        </p:sp>
        <p:sp>
          <p:nvSpPr>
            <p:cNvPr id="101" name="Freihandform: Form 100">
              <a:extLst>
                <a:ext uri="{FF2B5EF4-FFF2-40B4-BE49-F238E27FC236}">
                  <a16:creationId xmlns:a16="http://schemas.microsoft.com/office/drawing/2014/main" id="{0E9CC54C-3C38-3DA7-3B74-BDBB1B0FF13D}"/>
                </a:ext>
              </a:extLst>
            </p:cNvPr>
            <p:cNvSpPr/>
            <p:nvPr/>
          </p:nvSpPr>
          <p:spPr>
            <a:xfrm>
              <a:off x="2711217" y="3498614"/>
              <a:ext cx="370789" cy="552992"/>
            </a:xfrm>
            <a:custGeom>
              <a:avLst/>
              <a:gdLst>
                <a:gd name="csX0" fmla="*/ 234182 w 370789"/>
                <a:gd name="csY0" fmla="*/ 81900 h 552992"/>
                <a:gd name="csX1" fmla="*/ 38081 w 370789"/>
                <a:gd name="csY1" fmla="*/ 61 h 552992"/>
                <a:gd name="csX2" fmla="*/ 0 w 370789"/>
                <a:gd name="csY2" fmla="*/ 2747 h 552992"/>
                <a:gd name="csX3" fmla="*/ 183451 w 370789"/>
                <a:gd name="csY3" fmla="*/ 81871 h 552992"/>
                <a:gd name="csX4" fmla="*/ 320040 w 370789"/>
                <a:gd name="csY4" fmla="*/ 276543 h 552992"/>
                <a:gd name="csX5" fmla="*/ 182690 w 370789"/>
                <a:gd name="csY5" fmla="*/ 471920 h 552992"/>
                <a:gd name="csX6" fmla="*/ 10 w 370789"/>
                <a:gd name="csY6" fmla="*/ 550292 h 552992"/>
                <a:gd name="csX7" fmla="*/ 38081 w 370789"/>
                <a:gd name="csY7" fmla="*/ 552978 h 552992"/>
                <a:gd name="csX8" fmla="*/ 233439 w 370789"/>
                <a:gd name="csY8" fmla="*/ 471920 h 552992"/>
                <a:gd name="csX9" fmla="*/ 370789 w 370789"/>
                <a:gd name="csY9" fmla="*/ 276543 h 552992"/>
                <a:gd name="csX10" fmla="*/ 234182 w 370789"/>
                <a:gd name="csY10" fmla="*/ 81900 h 552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0789" h="552992">
                  <a:moveTo>
                    <a:pt x="234182" y="81900"/>
                  </a:moveTo>
                  <a:cubicBezTo>
                    <a:pt x="182385" y="29503"/>
                    <a:pt x="111766" y="23"/>
                    <a:pt x="38081" y="61"/>
                  </a:cubicBezTo>
                  <a:cubicBezTo>
                    <a:pt x="25327" y="-253"/>
                    <a:pt x="12583" y="651"/>
                    <a:pt x="0" y="2747"/>
                  </a:cubicBezTo>
                  <a:cubicBezTo>
                    <a:pt x="66484" y="8833"/>
                    <a:pt x="138941" y="37027"/>
                    <a:pt x="183451" y="81871"/>
                  </a:cubicBezTo>
                  <a:cubicBezTo>
                    <a:pt x="233048" y="131877"/>
                    <a:pt x="320040" y="200657"/>
                    <a:pt x="320040" y="276543"/>
                  </a:cubicBezTo>
                  <a:cubicBezTo>
                    <a:pt x="320040" y="352753"/>
                    <a:pt x="232724" y="421876"/>
                    <a:pt x="182690" y="471920"/>
                  </a:cubicBezTo>
                  <a:cubicBezTo>
                    <a:pt x="131712" y="522917"/>
                    <a:pt x="66113" y="544234"/>
                    <a:pt x="10" y="550292"/>
                  </a:cubicBezTo>
                  <a:cubicBezTo>
                    <a:pt x="12611" y="552216"/>
                    <a:pt x="25346" y="553120"/>
                    <a:pt x="38081" y="552978"/>
                  </a:cubicBezTo>
                  <a:cubicBezTo>
                    <a:pt x="111385" y="553016"/>
                    <a:pt x="181699" y="523850"/>
                    <a:pt x="233439" y="471920"/>
                  </a:cubicBezTo>
                  <a:cubicBezTo>
                    <a:pt x="283493" y="421856"/>
                    <a:pt x="370789" y="352743"/>
                    <a:pt x="370789" y="276543"/>
                  </a:cubicBezTo>
                  <a:cubicBezTo>
                    <a:pt x="370770" y="200686"/>
                    <a:pt x="283778" y="131887"/>
                    <a:pt x="234182" y="81900"/>
                  </a:cubicBezTo>
                </a:path>
              </a:pathLst>
            </a:custGeom>
            <a:solidFill>
              <a:srgbClr val="88115C"/>
            </a:solidFill>
            <a:ln w="9525" cap="flat">
              <a:noFill/>
              <a:prstDash val="solid"/>
              <a:miter/>
            </a:ln>
          </p:spPr>
          <p:txBody>
            <a:bodyPr/>
            <a:lstStyle/>
            <a:p>
              <a:endParaRPr lang="en-US"/>
            </a:p>
          </p:txBody>
        </p:sp>
        <p:sp>
          <p:nvSpPr>
            <p:cNvPr id="102" name="Freihandform: Form 101">
              <a:extLst>
                <a:ext uri="{FF2B5EF4-FFF2-40B4-BE49-F238E27FC236}">
                  <a16:creationId xmlns:a16="http://schemas.microsoft.com/office/drawing/2014/main" id="{F0D6436D-44B7-F886-F936-57CFA00416F6}"/>
                </a:ext>
              </a:extLst>
            </p:cNvPr>
            <p:cNvSpPr/>
            <p:nvPr/>
          </p:nvSpPr>
          <p:spPr>
            <a:xfrm>
              <a:off x="2711189" y="3501376"/>
              <a:ext cx="320049" cy="547544"/>
            </a:xfrm>
            <a:custGeom>
              <a:avLst/>
              <a:gdLst>
                <a:gd name="csX0" fmla="*/ 0 w 320049"/>
                <a:gd name="csY0" fmla="*/ 0 h 547544"/>
                <a:gd name="csX1" fmla="*/ 158077 w 320049"/>
                <a:gd name="csY1" fmla="*/ 79124 h 547544"/>
                <a:gd name="csX2" fmla="*/ 294656 w 320049"/>
                <a:gd name="csY2" fmla="*/ 273796 h 547544"/>
                <a:gd name="csX3" fmla="*/ 157305 w 320049"/>
                <a:gd name="csY3" fmla="*/ 469173 h 547544"/>
                <a:gd name="csX4" fmla="*/ 29 w 320049"/>
                <a:gd name="csY4" fmla="*/ 547545 h 547544"/>
                <a:gd name="csX5" fmla="*/ 182699 w 320049"/>
                <a:gd name="csY5" fmla="*/ 469173 h 547544"/>
                <a:gd name="csX6" fmla="*/ 320050 w 320049"/>
                <a:gd name="csY6" fmla="*/ 273796 h 547544"/>
                <a:gd name="csX7" fmla="*/ 183471 w 320049"/>
                <a:gd name="csY7" fmla="*/ 79124 h 547544"/>
                <a:gd name="csX8" fmla="*/ 10 w 320049"/>
                <a:gd name="csY8" fmla="*/ 0 h 547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20049" h="547544">
                  <a:moveTo>
                    <a:pt x="0" y="0"/>
                  </a:moveTo>
                  <a:cubicBezTo>
                    <a:pt x="59950" y="8315"/>
                    <a:pt x="115481" y="36119"/>
                    <a:pt x="158077" y="79124"/>
                  </a:cubicBezTo>
                  <a:cubicBezTo>
                    <a:pt x="207674" y="129121"/>
                    <a:pt x="294656" y="197910"/>
                    <a:pt x="294656" y="273796"/>
                  </a:cubicBezTo>
                  <a:cubicBezTo>
                    <a:pt x="294656" y="350006"/>
                    <a:pt x="207359" y="419119"/>
                    <a:pt x="157305" y="469173"/>
                  </a:cubicBezTo>
                  <a:cubicBezTo>
                    <a:pt x="114814" y="511731"/>
                    <a:pt x="59598" y="539267"/>
                    <a:pt x="29" y="547545"/>
                  </a:cubicBezTo>
                  <a:cubicBezTo>
                    <a:pt x="65332" y="541753"/>
                    <a:pt x="132778" y="519722"/>
                    <a:pt x="182699" y="469173"/>
                  </a:cubicBezTo>
                  <a:cubicBezTo>
                    <a:pt x="232629" y="418624"/>
                    <a:pt x="320050" y="349996"/>
                    <a:pt x="320050" y="273796"/>
                  </a:cubicBezTo>
                  <a:cubicBezTo>
                    <a:pt x="320050" y="197977"/>
                    <a:pt x="233067" y="129178"/>
                    <a:pt x="183471" y="79124"/>
                  </a:cubicBezTo>
                  <a:cubicBezTo>
                    <a:pt x="138941" y="34261"/>
                    <a:pt x="66494" y="6067"/>
                    <a:pt x="10" y="0"/>
                  </a:cubicBezTo>
                </a:path>
              </a:pathLst>
            </a:custGeom>
            <a:solidFill>
              <a:srgbClr val="D72162"/>
            </a:solidFill>
            <a:ln w="9525" cap="flat">
              <a:noFill/>
              <a:prstDash val="solid"/>
              <a:miter/>
            </a:ln>
          </p:spPr>
          <p:txBody>
            <a:bodyPr/>
            <a:lstStyle/>
            <a:p>
              <a:endParaRPr lang="en-US"/>
            </a:p>
          </p:txBody>
        </p:sp>
        <p:sp>
          <p:nvSpPr>
            <p:cNvPr id="103" name="Freihandform: Form 102">
              <a:extLst>
                <a:ext uri="{FF2B5EF4-FFF2-40B4-BE49-F238E27FC236}">
                  <a16:creationId xmlns:a16="http://schemas.microsoft.com/office/drawing/2014/main" id="{8645667F-17AB-7E2D-4120-40D880B19557}"/>
                </a:ext>
              </a:extLst>
            </p:cNvPr>
            <p:cNvSpPr/>
            <p:nvPr/>
          </p:nvSpPr>
          <p:spPr>
            <a:xfrm>
              <a:off x="2398549" y="3498639"/>
              <a:ext cx="312664" cy="553049"/>
            </a:xfrm>
            <a:custGeom>
              <a:avLst/>
              <a:gdLst>
                <a:gd name="csX0" fmla="*/ 23571 w 312664"/>
                <a:gd name="csY0" fmla="*/ 276482 h 553049"/>
                <a:gd name="csX1" fmla="*/ 312636 w 312664"/>
                <a:gd name="csY1" fmla="*/ 2686 h 553049"/>
                <a:gd name="csX2" fmla="*/ 274584 w 312664"/>
                <a:gd name="csY2" fmla="*/ 0 h 553049"/>
                <a:gd name="csX3" fmla="*/ 6 w 312664"/>
                <a:gd name="csY3" fmla="*/ 278302 h 553049"/>
                <a:gd name="csX4" fmla="*/ 274584 w 312664"/>
                <a:gd name="csY4" fmla="*/ 552879 h 553049"/>
                <a:gd name="csX5" fmla="*/ 312665 w 312664"/>
                <a:gd name="csY5" fmla="*/ 550193 h 553049"/>
                <a:gd name="csX6" fmla="*/ 23571 w 312664"/>
                <a:gd name="csY6" fmla="*/ 276482 h 5530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2664" h="553049">
                  <a:moveTo>
                    <a:pt x="23571" y="276482"/>
                  </a:moveTo>
                  <a:cubicBezTo>
                    <a:pt x="23571" y="128283"/>
                    <a:pt x="142681" y="6820"/>
                    <a:pt x="312636" y="2686"/>
                  </a:cubicBezTo>
                  <a:cubicBezTo>
                    <a:pt x="300034" y="876"/>
                    <a:pt x="287319" y="-9"/>
                    <a:pt x="274584" y="0"/>
                  </a:cubicBezTo>
                  <a:cubicBezTo>
                    <a:pt x="121907" y="1029"/>
                    <a:pt x="-1022" y="125635"/>
                    <a:pt x="6" y="278302"/>
                  </a:cubicBezTo>
                  <a:cubicBezTo>
                    <a:pt x="1026" y="429520"/>
                    <a:pt x="123365" y="551860"/>
                    <a:pt x="274584" y="552879"/>
                  </a:cubicBezTo>
                  <a:cubicBezTo>
                    <a:pt x="287347" y="553460"/>
                    <a:pt x="300120" y="552555"/>
                    <a:pt x="312665" y="550193"/>
                  </a:cubicBezTo>
                  <a:cubicBezTo>
                    <a:pt x="166637" y="554222"/>
                    <a:pt x="23571" y="424644"/>
                    <a:pt x="23571" y="276482"/>
                  </a:cubicBezTo>
                </a:path>
              </a:pathLst>
            </a:custGeom>
            <a:solidFill>
              <a:srgbClr val="88115C"/>
            </a:solidFill>
            <a:ln w="9525" cap="flat">
              <a:noFill/>
              <a:prstDash val="solid"/>
              <a:miter/>
            </a:ln>
          </p:spPr>
          <p:txBody>
            <a:bodyPr/>
            <a:lstStyle/>
            <a:p>
              <a:endParaRPr lang="en-US"/>
            </a:p>
          </p:txBody>
        </p:sp>
        <p:sp>
          <p:nvSpPr>
            <p:cNvPr id="104" name="Freihandform: Form 103">
              <a:extLst>
                <a:ext uri="{FF2B5EF4-FFF2-40B4-BE49-F238E27FC236}">
                  <a16:creationId xmlns:a16="http://schemas.microsoft.com/office/drawing/2014/main" id="{D8D19195-440F-01C1-C69A-2B946C956252}"/>
                </a:ext>
              </a:extLst>
            </p:cNvPr>
            <p:cNvSpPr/>
            <p:nvPr/>
          </p:nvSpPr>
          <p:spPr>
            <a:xfrm>
              <a:off x="2422109" y="3501301"/>
              <a:ext cx="289093" cy="547681"/>
            </a:xfrm>
            <a:custGeom>
              <a:avLst/>
              <a:gdLst>
                <a:gd name="csX0" fmla="*/ 50740 w 289093"/>
                <a:gd name="csY0" fmla="*/ 273796 h 547681"/>
                <a:gd name="csX1" fmla="*/ 289065 w 289093"/>
                <a:gd name="csY1" fmla="*/ 0 h 547681"/>
                <a:gd name="csX2" fmla="*/ 0 w 289093"/>
                <a:gd name="csY2" fmla="*/ 273796 h 547681"/>
                <a:gd name="csX3" fmla="*/ 289093 w 289093"/>
                <a:gd name="csY3" fmla="*/ 547592 h 547681"/>
                <a:gd name="csX4" fmla="*/ 50740 w 289093"/>
                <a:gd name="csY4" fmla="*/ 273796 h 547681"/>
              </a:gdLst>
              <a:ahLst/>
              <a:cxnLst>
                <a:cxn ang="0">
                  <a:pos x="csX0" y="csY0"/>
                </a:cxn>
                <a:cxn ang="0">
                  <a:pos x="csX1" y="csY1"/>
                </a:cxn>
                <a:cxn ang="0">
                  <a:pos x="csX2" y="csY2"/>
                </a:cxn>
                <a:cxn ang="0">
                  <a:pos x="csX3" y="csY3"/>
                </a:cxn>
                <a:cxn ang="0">
                  <a:pos x="csX4" y="csY4"/>
                </a:cxn>
              </a:cxnLst>
              <a:rect l="l" t="t" r="r" b="b"/>
              <a:pathLst>
                <a:path w="289093" h="547681">
                  <a:moveTo>
                    <a:pt x="50740" y="273796"/>
                  </a:moveTo>
                  <a:cubicBezTo>
                    <a:pt x="50597" y="135788"/>
                    <a:pt x="152371" y="18878"/>
                    <a:pt x="289065" y="0"/>
                  </a:cubicBezTo>
                  <a:cubicBezTo>
                    <a:pt x="119148" y="4096"/>
                    <a:pt x="0" y="125597"/>
                    <a:pt x="0" y="273796"/>
                  </a:cubicBezTo>
                  <a:cubicBezTo>
                    <a:pt x="0" y="421996"/>
                    <a:pt x="142865" y="551564"/>
                    <a:pt x="289093" y="547592"/>
                  </a:cubicBezTo>
                  <a:cubicBezTo>
                    <a:pt x="152533" y="528437"/>
                    <a:pt x="50902" y="411690"/>
                    <a:pt x="50740" y="273796"/>
                  </a:cubicBezTo>
                </a:path>
              </a:pathLst>
            </a:custGeom>
            <a:solidFill>
              <a:srgbClr val="D72162"/>
            </a:solidFill>
            <a:ln w="9525" cap="flat">
              <a:noFill/>
              <a:prstDash val="solid"/>
              <a:miter/>
            </a:ln>
          </p:spPr>
          <p:txBody>
            <a:bodyPr/>
            <a:lstStyle/>
            <a:p>
              <a:endParaRPr lang="en-US"/>
            </a:p>
          </p:txBody>
        </p:sp>
        <p:sp>
          <p:nvSpPr>
            <p:cNvPr id="105" name="Freihandform: Form 104">
              <a:extLst>
                <a:ext uri="{FF2B5EF4-FFF2-40B4-BE49-F238E27FC236}">
                  <a16:creationId xmlns:a16="http://schemas.microsoft.com/office/drawing/2014/main" id="{324FDAD5-D7ED-2EA8-5A00-9E045C4DADBB}"/>
                </a:ext>
              </a:extLst>
            </p:cNvPr>
            <p:cNvSpPr/>
            <p:nvPr/>
          </p:nvSpPr>
          <p:spPr>
            <a:xfrm>
              <a:off x="3226042" y="3965219"/>
              <a:ext cx="74295" cy="85277"/>
            </a:xfrm>
            <a:custGeom>
              <a:avLst/>
              <a:gdLst>
                <a:gd name="csX0" fmla="*/ 0 w 74295"/>
                <a:gd name="csY0" fmla="*/ 42577 h 85277"/>
                <a:gd name="csX1" fmla="*/ 38224 w 74295"/>
                <a:gd name="csY1" fmla="*/ 0 h 85277"/>
                <a:gd name="csX2" fmla="*/ 74295 w 74295"/>
                <a:gd name="csY2" fmla="*/ 40881 h 85277"/>
                <a:gd name="csX3" fmla="*/ 36624 w 74295"/>
                <a:gd name="csY3" fmla="*/ 85277 h 85277"/>
                <a:gd name="csX4" fmla="*/ 0 w 74295"/>
                <a:gd name="csY4" fmla="*/ 42577 h 85277"/>
                <a:gd name="csX5" fmla="*/ 66399 w 74295"/>
                <a:gd name="csY5" fmla="*/ 42015 h 85277"/>
                <a:gd name="csX6" fmla="*/ 38005 w 74295"/>
                <a:gd name="csY6" fmla="*/ 6725 h 85277"/>
                <a:gd name="csX7" fmla="*/ 8011 w 74295"/>
                <a:gd name="csY7" fmla="*/ 42577 h 85277"/>
                <a:gd name="csX8" fmla="*/ 37081 w 74295"/>
                <a:gd name="csY8" fmla="*/ 78562 h 85277"/>
                <a:gd name="csX9" fmla="*/ 66408 w 74295"/>
                <a:gd name="csY9" fmla="*/ 42015 h 85277"/>
                <a:gd name="csX10" fmla="*/ 66399 w 74295"/>
                <a:gd name="csY10" fmla="*/ 42015 h 852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295" h="85277">
                  <a:moveTo>
                    <a:pt x="0" y="42577"/>
                  </a:moveTo>
                  <a:cubicBezTo>
                    <a:pt x="0" y="17993"/>
                    <a:pt x="13621" y="0"/>
                    <a:pt x="38224" y="0"/>
                  </a:cubicBezTo>
                  <a:cubicBezTo>
                    <a:pt x="62608" y="0"/>
                    <a:pt x="74295" y="18002"/>
                    <a:pt x="74295" y="40881"/>
                  </a:cubicBezTo>
                  <a:cubicBezTo>
                    <a:pt x="74295" y="67761"/>
                    <a:pt x="61236" y="85277"/>
                    <a:pt x="36624" y="85277"/>
                  </a:cubicBezTo>
                  <a:cubicBezTo>
                    <a:pt x="11678" y="85277"/>
                    <a:pt x="0" y="67294"/>
                    <a:pt x="0" y="42577"/>
                  </a:cubicBezTo>
                  <a:moveTo>
                    <a:pt x="66399" y="42015"/>
                  </a:moveTo>
                  <a:cubicBezTo>
                    <a:pt x="66399" y="19241"/>
                    <a:pt x="54959" y="6725"/>
                    <a:pt x="38005" y="6725"/>
                  </a:cubicBezTo>
                  <a:cubicBezTo>
                    <a:pt x="20831" y="6725"/>
                    <a:pt x="8011" y="19355"/>
                    <a:pt x="8011" y="42577"/>
                  </a:cubicBezTo>
                  <a:cubicBezTo>
                    <a:pt x="8011" y="65799"/>
                    <a:pt x="19917" y="78562"/>
                    <a:pt x="37081" y="78562"/>
                  </a:cubicBezTo>
                  <a:cubicBezTo>
                    <a:pt x="54254" y="78562"/>
                    <a:pt x="66408" y="66494"/>
                    <a:pt x="66408" y="42015"/>
                  </a:cubicBezTo>
                  <a:lnTo>
                    <a:pt x="66399" y="42015"/>
                  </a:lnTo>
                  <a:close/>
                </a:path>
              </a:pathLst>
            </a:custGeom>
            <a:solidFill>
              <a:srgbClr val="16160D"/>
            </a:solidFill>
            <a:ln w="9525" cap="flat">
              <a:noFill/>
              <a:prstDash val="solid"/>
              <a:miter/>
            </a:ln>
          </p:spPr>
          <p:txBody>
            <a:bodyPr/>
            <a:lstStyle/>
            <a:p>
              <a:endParaRPr lang="en-US"/>
            </a:p>
          </p:txBody>
        </p:sp>
        <p:sp>
          <p:nvSpPr>
            <p:cNvPr id="106" name="Freihandform: Form 105">
              <a:extLst>
                <a:ext uri="{FF2B5EF4-FFF2-40B4-BE49-F238E27FC236}">
                  <a16:creationId xmlns:a16="http://schemas.microsoft.com/office/drawing/2014/main" id="{DD3ABE3D-DD8F-AC0D-8011-4CC8F353F157}"/>
                </a:ext>
              </a:extLst>
            </p:cNvPr>
            <p:cNvSpPr/>
            <p:nvPr/>
          </p:nvSpPr>
          <p:spPr>
            <a:xfrm>
              <a:off x="3312523" y="3989733"/>
              <a:ext cx="44243" cy="60809"/>
            </a:xfrm>
            <a:custGeom>
              <a:avLst/>
              <a:gdLst>
                <a:gd name="csX0" fmla="*/ 43167 w 44243"/>
                <a:gd name="csY0" fmla="*/ 17613 h 60809"/>
                <a:gd name="csX1" fmla="*/ 35633 w 44243"/>
                <a:gd name="csY1" fmla="*/ 18518 h 60809"/>
                <a:gd name="csX2" fmla="*/ 22469 w 44243"/>
                <a:gd name="csY2" fmla="*/ 6564 h 60809"/>
                <a:gd name="csX3" fmla="*/ 9906 w 44243"/>
                <a:gd name="csY3" fmla="*/ 16023 h 60809"/>
                <a:gd name="csX4" fmla="*/ 23879 w 44243"/>
                <a:gd name="csY4" fmla="*/ 26605 h 60809"/>
                <a:gd name="csX5" fmla="*/ 44244 w 44243"/>
                <a:gd name="csY5" fmla="*/ 44188 h 60809"/>
                <a:gd name="csX6" fmla="*/ 22603 w 44243"/>
                <a:gd name="csY6" fmla="*/ 60809 h 60809"/>
                <a:gd name="csX7" fmla="*/ 0 w 44243"/>
                <a:gd name="csY7" fmla="*/ 43226 h 60809"/>
                <a:gd name="csX8" fmla="*/ 7325 w 44243"/>
                <a:gd name="csY8" fmla="*/ 41969 h 60809"/>
                <a:gd name="csX9" fmla="*/ 21965 w 44243"/>
                <a:gd name="csY9" fmla="*/ 54389 h 60809"/>
                <a:gd name="csX10" fmla="*/ 23012 w 44243"/>
                <a:gd name="csY10" fmla="*/ 54266 h 60809"/>
                <a:gd name="csX11" fmla="*/ 36519 w 44243"/>
                <a:gd name="csY11" fmla="*/ 44579 h 60809"/>
                <a:gd name="csX12" fmla="*/ 23250 w 44243"/>
                <a:gd name="csY12" fmla="*/ 34215 h 60809"/>
                <a:gd name="csX13" fmla="*/ 2057 w 44243"/>
                <a:gd name="csY13" fmla="*/ 16909 h 60809"/>
                <a:gd name="csX14" fmla="*/ 22774 w 44243"/>
                <a:gd name="csY14" fmla="*/ 183 h 60809"/>
                <a:gd name="csX15" fmla="*/ 42996 w 44243"/>
                <a:gd name="csY15" fmla="*/ 15356 h 60809"/>
                <a:gd name="csX16" fmla="*/ 43167 w 44243"/>
                <a:gd name="csY16" fmla="*/ 17613 h 60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43" h="60809">
                  <a:moveTo>
                    <a:pt x="43167" y="17613"/>
                  </a:moveTo>
                  <a:lnTo>
                    <a:pt x="35633" y="18518"/>
                  </a:lnTo>
                  <a:cubicBezTo>
                    <a:pt x="34261" y="10879"/>
                    <a:pt x="32080" y="6564"/>
                    <a:pt x="22469" y="6564"/>
                  </a:cubicBezTo>
                  <a:cubicBezTo>
                    <a:pt x="12268" y="6564"/>
                    <a:pt x="9906" y="11003"/>
                    <a:pt x="9906" y="16023"/>
                  </a:cubicBezTo>
                  <a:cubicBezTo>
                    <a:pt x="9906" y="22852"/>
                    <a:pt x="15049" y="24433"/>
                    <a:pt x="23879" y="26605"/>
                  </a:cubicBezTo>
                  <a:cubicBezTo>
                    <a:pt x="34642" y="29215"/>
                    <a:pt x="44244" y="31501"/>
                    <a:pt x="44244" y="44188"/>
                  </a:cubicBezTo>
                  <a:cubicBezTo>
                    <a:pt x="44244" y="54237"/>
                    <a:pt x="36709" y="60809"/>
                    <a:pt x="22603" y="60809"/>
                  </a:cubicBezTo>
                  <a:cubicBezTo>
                    <a:pt x="9782" y="60809"/>
                    <a:pt x="1657" y="55904"/>
                    <a:pt x="0" y="43226"/>
                  </a:cubicBezTo>
                  <a:lnTo>
                    <a:pt x="7325" y="41969"/>
                  </a:lnTo>
                  <a:cubicBezTo>
                    <a:pt x="7934" y="49436"/>
                    <a:pt x="14497" y="54999"/>
                    <a:pt x="21965" y="54389"/>
                  </a:cubicBezTo>
                  <a:cubicBezTo>
                    <a:pt x="22317" y="54361"/>
                    <a:pt x="22660" y="54313"/>
                    <a:pt x="23012" y="54266"/>
                  </a:cubicBezTo>
                  <a:cubicBezTo>
                    <a:pt x="30680" y="54266"/>
                    <a:pt x="36519" y="51980"/>
                    <a:pt x="36519" y="44579"/>
                  </a:cubicBezTo>
                  <a:cubicBezTo>
                    <a:pt x="36519" y="37749"/>
                    <a:pt x="31709" y="36378"/>
                    <a:pt x="23250" y="34215"/>
                  </a:cubicBezTo>
                  <a:cubicBezTo>
                    <a:pt x="13516" y="31701"/>
                    <a:pt x="2057" y="30225"/>
                    <a:pt x="2057" y="16909"/>
                  </a:cubicBezTo>
                  <a:cubicBezTo>
                    <a:pt x="2057" y="5602"/>
                    <a:pt x="11792" y="183"/>
                    <a:pt x="22774" y="183"/>
                  </a:cubicBezTo>
                  <a:cubicBezTo>
                    <a:pt x="32537" y="-1217"/>
                    <a:pt x="41596" y="5583"/>
                    <a:pt x="42996" y="15356"/>
                  </a:cubicBezTo>
                  <a:cubicBezTo>
                    <a:pt x="43091" y="16089"/>
                    <a:pt x="43158" y="16861"/>
                    <a:pt x="43167" y="17613"/>
                  </a:cubicBezTo>
                </a:path>
              </a:pathLst>
            </a:custGeom>
            <a:solidFill>
              <a:srgbClr val="16160D"/>
            </a:solidFill>
            <a:ln w="9525" cap="flat">
              <a:noFill/>
              <a:prstDash val="solid"/>
              <a:miter/>
            </a:ln>
          </p:spPr>
          <p:txBody>
            <a:bodyPr/>
            <a:lstStyle/>
            <a:p>
              <a:endParaRPr lang="en-US"/>
            </a:p>
          </p:txBody>
        </p:sp>
        <p:sp>
          <p:nvSpPr>
            <p:cNvPr id="107" name="Freihandform: Form 106">
              <a:extLst>
                <a:ext uri="{FF2B5EF4-FFF2-40B4-BE49-F238E27FC236}">
                  <a16:creationId xmlns:a16="http://schemas.microsoft.com/office/drawing/2014/main" id="{0403D847-D28C-C0F3-88AA-752245D0D746}"/>
                </a:ext>
              </a:extLst>
            </p:cNvPr>
            <p:cNvSpPr/>
            <p:nvPr/>
          </p:nvSpPr>
          <p:spPr>
            <a:xfrm>
              <a:off x="3364068" y="3973068"/>
              <a:ext cx="38004" cy="77612"/>
            </a:xfrm>
            <a:custGeom>
              <a:avLst/>
              <a:gdLst>
                <a:gd name="csX0" fmla="*/ 38005 w 38004"/>
                <a:gd name="csY0" fmla="*/ 73790 h 77612"/>
                <a:gd name="csX1" fmla="*/ 24727 w 38004"/>
                <a:gd name="csY1" fmla="*/ 77429 h 77612"/>
                <a:gd name="csX2" fmla="*/ 9154 w 38004"/>
                <a:gd name="csY2" fmla="*/ 66265 h 77612"/>
                <a:gd name="csX3" fmla="*/ 9154 w 38004"/>
                <a:gd name="csY3" fmla="*/ 61836 h 77612"/>
                <a:gd name="csX4" fmla="*/ 9154 w 38004"/>
                <a:gd name="csY4" fmla="*/ 24260 h 77612"/>
                <a:gd name="csX5" fmla="*/ 0 w 38004"/>
                <a:gd name="csY5" fmla="*/ 24260 h 77612"/>
                <a:gd name="csX6" fmla="*/ 0 w 38004"/>
                <a:gd name="csY6" fmla="*/ 17888 h 77612"/>
                <a:gd name="csX7" fmla="*/ 9154 w 38004"/>
                <a:gd name="csY7" fmla="*/ 17888 h 77612"/>
                <a:gd name="csX8" fmla="*/ 9154 w 38004"/>
                <a:gd name="csY8" fmla="*/ 1143 h 77612"/>
                <a:gd name="csX9" fmla="*/ 16831 w 38004"/>
                <a:gd name="csY9" fmla="*/ 0 h 77612"/>
                <a:gd name="csX10" fmla="*/ 16831 w 38004"/>
                <a:gd name="csY10" fmla="*/ 17878 h 77612"/>
                <a:gd name="csX11" fmla="*/ 33156 w 38004"/>
                <a:gd name="csY11" fmla="*/ 17878 h 77612"/>
                <a:gd name="csX12" fmla="*/ 33156 w 38004"/>
                <a:gd name="csY12" fmla="*/ 24241 h 77612"/>
                <a:gd name="csX13" fmla="*/ 16831 w 38004"/>
                <a:gd name="csY13" fmla="*/ 24241 h 77612"/>
                <a:gd name="csX14" fmla="*/ 16831 w 38004"/>
                <a:gd name="csY14" fmla="*/ 60789 h 77612"/>
                <a:gd name="csX15" fmla="*/ 25870 w 38004"/>
                <a:gd name="csY15" fmla="*/ 71152 h 77612"/>
                <a:gd name="csX16" fmla="*/ 36300 w 38004"/>
                <a:gd name="csY16" fmla="*/ 68189 h 77612"/>
                <a:gd name="csX17" fmla="*/ 38005 w 38004"/>
                <a:gd name="csY17" fmla="*/ 73790 h 776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8004" h="77612">
                  <a:moveTo>
                    <a:pt x="38005" y="73790"/>
                  </a:moveTo>
                  <a:cubicBezTo>
                    <a:pt x="33957" y="76124"/>
                    <a:pt x="29385" y="77381"/>
                    <a:pt x="24727" y="77429"/>
                  </a:cubicBezTo>
                  <a:cubicBezTo>
                    <a:pt x="17345" y="78648"/>
                    <a:pt x="10373" y="73657"/>
                    <a:pt x="9154" y="66265"/>
                  </a:cubicBezTo>
                  <a:cubicBezTo>
                    <a:pt x="8906" y="64799"/>
                    <a:pt x="8915" y="63303"/>
                    <a:pt x="9154" y="61836"/>
                  </a:cubicBezTo>
                  <a:lnTo>
                    <a:pt x="9154" y="24260"/>
                  </a:lnTo>
                  <a:lnTo>
                    <a:pt x="0" y="24260"/>
                  </a:lnTo>
                  <a:lnTo>
                    <a:pt x="0" y="17888"/>
                  </a:lnTo>
                  <a:lnTo>
                    <a:pt x="9154" y="17888"/>
                  </a:lnTo>
                  <a:lnTo>
                    <a:pt x="9154" y="1143"/>
                  </a:lnTo>
                  <a:lnTo>
                    <a:pt x="16831" y="0"/>
                  </a:lnTo>
                  <a:lnTo>
                    <a:pt x="16831" y="17878"/>
                  </a:lnTo>
                  <a:lnTo>
                    <a:pt x="33156" y="17878"/>
                  </a:lnTo>
                  <a:lnTo>
                    <a:pt x="33156" y="24241"/>
                  </a:lnTo>
                  <a:lnTo>
                    <a:pt x="16831" y="24241"/>
                  </a:lnTo>
                  <a:lnTo>
                    <a:pt x="16831" y="60789"/>
                  </a:lnTo>
                  <a:cubicBezTo>
                    <a:pt x="16831" y="67399"/>
                    <a:pt x="18202" y="71152"/>
                    <a:pt x="25870" y="71152"/>
                  </a:cubicBezTo>
                  <a:cubicBezTo>
                    <a:pt x="29527" y="70999"/>
                    <a:pt x="33109" y="69980"/>
                    <a:pt x="36300" y="68189"/>
                  </a:cubicBezTo>
                  <a:lnTo>
                    <a:pt x="38005" y="73790"/>
                  </a:lnTo>
                  <a:close/>
                </a:path>
              </a:pathLst>
            </a:custGeom>
            <a:solidFill>
              <a:srgbClr val="16160D"/>
            </a:solidFill>
            <a:ln w="9525" cap="flat">
              <a:noFill/>
              <a:prstDash val="solid"/>
              <a:miter/>
            </a:ln>
          </p:spPr>
          <p:txBody>
            <a:bodyPr/>
            <a:lstStyle/>
            <a:p>
              <a:endParaRPr lang="en-US"/>
            </a:p>
          </p:txBody>
        </p:sp>
        <p:sp>
          <p:nvSpPr>
            <p:cNvPr id="108" name="Freihandform: Form 107">
              <a:extLst>
                <a:ext uri="{FF2B5EF4-FFF2-40B4-BE49-F238E27FC236}">
                  <a16:creationId xmlns:a16="http://schemas.microsoft.com/office/drawing/2014/main" id="{FE7BB2B4-7ECE-F4A9-41C7-7B4044C18AA1}"/>
                </a:ext>
              </a:extLst>
            </p:cNvPr>
            <p:cNvSpPr/>
            <p:nvPr/>
          </p:nvSpPr>
          <p:spPr>
            <a:xfrm>
              <a:off x="3409306" y="3989733"/>
              <a:ext cx="44243" cy="60809"/>
            </a:xfrm>
            <a:custGeom>
              <a:avLst/>
              <a:gdLst>
                <a:gd name="csX0" fmla="*/ 43167 w 44243"/>
                <a:gd name="csY0" fmla="*/ 17613 h 60809"/>
                <a:gd name="csX1" fmla="*/ 35633 w 44243"/>
                <a:gd name="csY1" fmla="*/ 18518 h 60809"/>
                <a:gd name="csX2" fmla="*/ 22469 w 44243"/>
                <a:gd name="csY2" fmla="*/ 6564 h 60809"/>
                <a:gd name="csX3" fmla="*/ 9906 w 44243"/>
                <a:gd name="csY3" fmla="*/ 16023 h 60809"/>
                <a:gd name="csX4" fmla="*/ 23879 w 44243"/>
                <a:gd name="csY4" fmla="*/ 26605 h 60809"/>
                <a:gd name="csX5" fmla="*/ 44244 w 44243"/>
                <a:gd name="csY5" fmla="*/ 44188 h 60809"/>
                <a:gd name="csX6" fmla="*/ 22603 w 44243"/>
                <a:gd name="csY6" fmla="*/ 60809 h 60809"/>
                <a:gd name="csX7" fmla="*/ 0 w 44243"/>
                <a:gd name="csY7" fmla="*/ 43226 h 60809"/>
                <a:gd name="csX8" fmla="*/ 7325 w 44243"/>
                <a:gd name="csY8" fmla="*/ 41969 h 60809"/>
                <a:gd name="csX9" fmla="*/ 21965 w 44243"/>
                <a:gd name="csY9" fmla="*/ 54389 h 60809"/>
                <a:gd name="csX10" fmla="*/ 23012 w 44243"/>
                <a:gd name="csY10" fmla="*/ 54266 h 60809"/>
                <a:gd name="csX11" fmla="*/ 36519 w 44243"/>
                <a:gd name="csY11" fmla="*/ 44579 h 60809"/>
                <a:gd name="csX12" fmla="*/ 23250 w 44243"/>
                <a:gd name="csY12" fmla="*/ 34215 h 60809"/>
                <a:gd name="csX13" fmla="*/ 2057 w 44243"/>
                <a:gd name="csY13" fmla="*/ 16909 h 60809"/>
                <a:gd name="csX14" fmla="*/ 22774 w 44243"/>
                <a:gd name="csY14" fmla="*/ 183 h 60809"/>
                <a:gd name="csX15" fmla="*/ 42996 w 44243"/>
                <a:gd name="csY15" fmla="*/ 15356 h 60809"/>
                <a:gd name="csX16" fmla="*/ 43167 w 44243"/>
                <a:gd name="csY16" fmla="*/ 17613 h 60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43" h="60809">
                  <a:moveTo>
                    <a:pt x="43167" y="17613"/>
                  </a:moveTo>
                  <a:lnTo>
                    <a:pt x="35633" y="18518"/>
                  </a:lnTo>
                  <a:cubicBezTo>
                    <a:pt x="34261" y="10879"/>
                    <a:pt x="32090" y="6564"/>
                    <a:pt x="22469" y="6564"/>
                  </a:cubicBezTo>
                  <a:cubicBezTo>
                    <a:pt x="12287" y="6564"/>
                    <a:pt x="9906" y="11003"/>
                    <a:pt x="9906" y="16023"/>
                  </a:cubicBezTo>
                  <a:cubicBezTo>
                    <a:pt x="9906" y="22852"/>
                    <a:pt x="15059" y="24433"/>
                    <a:pt x="23879" y="26605"/>
                  </a:cubicBezTo>
                  <a:cubicBezTo>
                    <a:pt x="34642" y="29215"/>
                    <a:pt x="44244" y="31501"/>
                    <a:pt x="44244" y="44188"/>
                  </a:cubicBezTo>
                  <a:cubicBezTo>
                    <a:pt x="44244" y="54237"/>
                    <a:pt x="36709" y="60809"/>
                    <a:pt x="22603" y="60809"/>
                  </a:cubicBezTo>
                  <a:cubicBezTo>
                    <a:pt x="9782" y="60809"/>
                    <a:pt x="1657" y="55904"/>
                    <a:pt x="0" y="43226"/>
                  </a:cubicBezTo>
                  <a:lnTo>
                    <a:pt x="7325" y="41969"/>
                  </a:lnTo>
                  <a:cubicBezTo>
                    <a:pt x="7934" y="49436"/>
                    <a:pt x="14497" y="54999"/>
                    <a:pt x="21965" y="54389"/>
                  </a:cubicBezTo>
                  <a:cubicBezTo>
                    <a:pt x="22317" y="54361"/>
                    <a:pt x="22660" y="54313"/>
                    <a:pt x="23012" y="54266"/>
                  </a:cubicBezTo>
                  <a:cubicBezTo>
                    <a:pt x="30680" y="54266"/>
                    <a:pt x="36519" y="51980"/>
                    <a:pt x="36519" y="44579"/>
                  </a:cubicBezTo>
                  <a:cubicBezTo>
                    <a:pt x="36519" y="37749"/>
                    <a:pt x="31709" y="36378"/>
                    <a:pt x="23250" y="34215"/>
                  </a:cubicBezTo>
                  <a:cubicBezTo>
                    <a:pt x="13516" y="31701"/>
                    <a:pt x="2057" y="30225"/>
                    <a:pt x="2057" y="16909"/>
                  </a:cubicBezTo>
                  <a:cubicBezTo>
                    <a:pt x="2057" y="5602"/>
                    <a:pt x="11792" y="183"/>
                    <a:pt x="22774" y="183"/>
                  </a:cubicBezTo>
                  <a:cubicBezTo>
                    <a:pt x="32537" y="-1217"/>
                    <a:pt x="41596" y="5583"/>
                    <a:pt x="42996" y="15356"/>
                  </a:cubicBezTo>
                  <a:cubicBezTo>
                    <a:pt x="43091" y="16089"/>
                    <a:pt x="43158" y="16861"/>
                    <a:pt x="43167" y="17613"/>
                  </a:cubicBezTo>
                </a:path>
              </a:pathLst>
            </a:custGeom>
            <a:solidFill>
              <a:srgbClr val="16160D"/>
            </a:solidFill>
            <a:ln w="9525" cap="flat">
              <a:noFill/>
              <a:prstDash val="solid"/>
              <a:miter/>
            </a:ln>
          </p:spPr>
          <p:txBody>
            <a:bodyPr/>
            <a:lstStyle/>
            <a:p>
              <a:endParaRPr lang="en-US"/>
            </a:p>
          </p:txBody>
        </p:sp>
        <p:sp>
          <p:nvSpPr>
            <p:cNvPr id="109" name="Freihandform: Form 108">
              <a:extLst>
                <a:ext uri="{FF2B5EF4-FFF2-40B4-BE49-F238E27FC236}">
                  <a16:creationId xmlns:a16="http://schemas.microsoft.com/office/drawing/2014/main" id="{FDCF109B-1434-79AE-0A84-BC935483C769}"/>
                </a:ext>
              </a:extLst>
            </p:cNvPr>
            <p:cNvSpPr/>
            <p:nvPr/>
          </p:nvSpPr>
          <p:spPr>
            <a:xfrm>
              <a:off x="3465774" y="3989727"/>
              <a:ext cx="49596" cy="60851"/>
            </a:xfrm>
            <a:custGeom>
              <a:avLst/>
              <a:gdLst>
                <a:gd name="csX0" fmla="*/ 0 w 49596"/>
                <a:gd name="csY0" fmla="*/ 30707 h 60851"/>
                <a:gd name="csX1" fmla="*/ 27708 w 49596"/>
                <a:gd name="csY1" fmla="*/ 84 h 60851"/>
                <a:gd name="csX2" fmla="*/ 48968 w 49596"/>
                <a:gd name="csY2" fmla="*/ 17762 h 60851"/>
                <a:gd name="csX3" fmla="*/ 49054 w 49596"/>
                <a:gd name="csY3" fmla="*/ 19553 h 60851"/>
                <a:gd name="csX4" fmla="*/ 41396 w 49596"/>
                <a:gd name="csY4" fmla="*/ 20582 h 60851"/>
                <a:gd name="csX5" fmla="*/ 27080 w 49596"/>
                <a:gd name="csY5" fmla="*/ 6694 h 60851"/>
                <a:gd name="csX6" fmla="*/ 8077 w 49596"/>
                <a:gd name="csY6" fmla="*/ 29687 h 60851"/>
                <a:gd name="csX7" fmla="*/ 26918 w 49596"/>
                <a:gd name="csY7" fmla="*/ 53929 h 60851"/>
                <a:gd name="csX8" fmla="*/ 42310 w 49596"/>
                <a:gd name="csY8" fmla="*/ 41737 h 60851"/>
                <a:gd name="csX9" fmla="*/ 42377 w 49596"/>
                <a:gd name="csY9" fmla="*/ 41070 h 60851"/>
                <a:gd name="csX10" fmla="*/ 49597 w 49596"/>
                <a:gd name="csY10" fmla="*/ 42546 h 60851"/>
                <a:gd name="csX11" fmla="*/ 26479 w 49596"/>
                <a:gd name="csY11" fmla="*/ 60758 h 60851"/>
                <a:gd name="csX12" fmla="*/ 0 w 49596"/>
                <a:gd name="csY12" fmla="*/ 30707 h 60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96" h="60851">
                  <a:moveTo>
                    <a:pt x="0" y="30707"/>
                  </a:moveTo>
                  <a:cubicBezTo>
                    <a:pt x="0" y="10333"/>
                    <a:pt x="10316" y="84"/>
                    <a:pt x="27708" y="84"/>
                  </a:cubicBezTo>
                  <a:cubicBezTo>
                    <a:pt x="38452" y="-907"/>
                    <a:pt x="47977" y="7008"/>
                    <a:pt x="48968" y="17762"/>
                  </a:cubicBezTo>
                  <a:cubicBezTo>
                    <a:pt x="49035" y="18362"/>
                    <a:pt x="49054" y="18953"/>
                    <a:pt x="49054" y="19553"/>
                  </a:cubicBezTo>
                  <a:lnTo>
                    <a:pt x="41396" y="20582"/>
                  </a:lnTo>
                  <a:cubicBezTo>
                    <a:pt x="40367" y="11238"/>
                    <a:pt x="36004" y="6694"/>
                    <a:pt x="27080" y="6694"/>
                  </a:cubicBezTo>
                  <a:cubicBezTo>
                    <a:pt x="17926" y="6694"/>
                    <a:pt x="8077" y="11714"/>
                    <a:pt x="8077" y="29687"/>
                  </a:cubicBezTo>
                  <a:cubicBezTo>
                    <a:pt x="8077" y="48814"/>
                    <a:pt x="17469" y="53929"/>
                    <a:pt x="26918" y="53929"/>
                  </a:cubicBezTo>
                  <a:cubicBezTo>
                    <a:pt x="34538" y="54805"/>
                    <a:pt x="41434" y="49357"/>
                    <a:pt x="42310" y="41737"/>
                  </a:cubicBezTo>
                  <a:cubicBezTo>
                    <a:pt x="42339" y="41508"/>
                    <a:pt x="42367" y="41298"/>
                    <a:pt x="42377" y="41070"/>
                  </a:cubicBezTo>
                  <a:lnTo>
                    <a:pt x="49597" y="42546"/>
                  </a:lnTo>
                  <a:cubicBezTo>
                    <a:pt x="47977" y="53814"/>
                    <a:pt x="37805" y="61815"/>
                    <a:pt x="26479" y="60758"/>
                  </a:cubicBezTo>
                  <a:cubicBezTo>
                    <a:pt x="7096" y="60777"/>
                    <a:pt x="0" y="48242"/>
                    <a:pt x="0" y="30707"/>
                  </a:cubicBezTo>
                </a:path>
              </a:pathLst>
            </a:custGeom>
            <a:solidFill>
              <a:srgbClr val="16160D"/>
            </a:solidFill>
            <a:ln w="9525" cap="flat">
              <a:noFill/>
              <a:prstDash val="solid"/>
              <a:miter/>
            </a:ln>
          </p:spPr>
          <p:txBody>
            <a:bodyPr/>
            <a:lstStyle/>
            <a:p>
              <a:endParaRPr lang="en-US"/>
            </a:p>
          </p:txBody>
        </p:sp>
        <p:sp>
          <p:nvSpPr>
            <p:cNvPr id="110" name="Freihandform: Form 109">
              <a:extLst>
                <a:ext uri="{FF2B5EF4-FFF2-40B4-BE49-F238E27FC236}">
                  <a16:creationId xmlns:a16="http://schemas.microsoft.com/office/drawing/2014/main" id="{0B98C2C1-A243-4801-09A6-BC1ABD2BF66A}"/>
                </a:ext>
              </a:extLst>
            </p:cNvPr>
            <p:cNvSpPr/>
            <p:nvPr/>
          </p:nvSpPr>
          <p:spPr>
            <a:xfrm>
              <a:off x="3531650" y="3963148"/>
              <a:ext cx="46920" cy="85982"/>
            </a:xfrm>
            <a:custGeom>
              <a:avLst/>
              <a:gdLst>
                <a:gd name="csX0" fmla="*/ 46920 w 46920"/>
                <a:gd name="csY0" fmla="*/ 85982 h 85982"/>
                <a:gd name="csX1" fmla="*/ 39262 w 46920"/>
                <a:gd name="csY1" fmla="*/ 85982 h 85982"/>
                <a:gd name="csX2" fmla="*/ 39262 w 46920"/>
                <a:gd name="csY2" fmla="*/ 47492 h 85982"/>
                <a:gd name="csX3" fmla="*/ 27118 w 46920"/>
                <a:gd name="csY3" fmla="*/ 33357 h 85982"/>
                <a:gd name="csX4" fmla="*/ 7658 w 46920"/>
                <a:gd name="csY4" fmla="*/ 41672 h 85982"/>
                <a:gd name="csX5" fmla="*/ 7658 w 46920"/>
                <a:gd name="csY5" fmla="*/ 85954 h 85982"/>
                <a:gd name="csX6" fmla="*/ 0 w 46920"/>
                <a:gd name="csY6" fmla="*/ 85954 h 85982"/>
                <a:gd name="csX7" fmla="*/ 0 w 46920"/>
                <a:gd name="csY7" fmla="*/ 0 h 85982"/>
                <a:gd name="csX8" fmla="*/ 7658 w 46920"/>
                <a:gd name="csY8" fmla="*/ 0 h 85982"/>
                <a:gd name="csX9" fmla="*/ 7658 w 46920"/>
                <a:gd name="csY9" fmla="*/ 34928 h 85982"/>
                <a:gd name="csX10" fmla="*/ 29175 w 46920"/>
                <a:gd name="csY10" fmla="*/ 26613 h 85982"/>
                <a:gd name="csX11" fmla="*/ 46920 w 46920"/>
                <a:gd name="csY11" fmla="*/ 46711 h 85982"/>
                <a:gd name="csX12" fmla="*/ 46920 w 46920"/>
                <a:gd name="csY12" fmla="*/ 85982 h 85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82">
                  <a:moveTo>
                    <a:pt x="46920" y="85982"/>
                  </a:moveTo>
                  <a:lnTo>
                    <a:pt x="39262" y="85982"/>
                  </a:lnTo>
                  <a:lnTo>
                    <a:pt x="39262" y="47492"/>
                  </a:lnTo>
                  <a:cubicBezTo>
                    <a:pt x="39262" y="38605"/>
                    <a:pt x="36166" y="33357"/>
                    <a:pt x="27118" y="33357"/>
                  </a:cubicBezTo>
                  <a:cubicBezTo>
                    <a:pt x="19907" y="33947"/>
                    <a:pt x="13068" y="36862"/>
                    <a:pt x="7658" y="41672"/>
                  </a:cubicBezTo>
                  <a:lnTo>
                    <a:pt x="7658" y="85954"/>
                  </a:lnTo>
                  <a:lnTo>
                    <a:pt x="0" y="85954"/>
                  </a:lnTo>
                  <a:lnTo>
                    <a:pt x="0" y="0"/>
                  </a:lnTo>
                  <a:lnTo>
                    <a:pt x="7658" y="0"/>
                  </a:lnTo>
                  <a:lnTo>
                    <a:pt x="7658" y="34928"/>
                  </a:lnTo>
                  <a:cubicBezTo>
                    <a:pt x="13735" y="29889"/>
                    <a:pt x="21288" y="26975"/>
                    <a:pt x="29175" y="26613"/>
                  </a:cubicBezTo>
                  <a:cubicBezTo>
                    <a:pt x="41643" y="26613"/>
                    <a:pt x="46920" y="33557"/>
                    <a:pt x="46920" y="46711"/>
                  </a:cubicBezTo>
                  <a:lnTo>
                    <a:pt x="46920" y="85982"/>
                  </a:lnTo>
                  <a:close/>
                </a:path>
              </a:pathLst>
            </a:custGeom>
            <a:solidFill>
              <a:srgbClr val="16160D"/>
            </a:solidFill>
            <a:ln w="9525" cap="flat">
              <a:noFill/>
              <a:prstDash val="solid"/>
              <a:miter/>
            </a:ln>
          </p:spPr>
          <p:txBody>
            <a:bodyPr/>
            <a:lstStyle/>
            <a:p>
              <a:endParaRPr lang="en-US"/>
            </a:p>
          </p:txBody>
        </p:sp>
        <p:sp>
          <p:nvSpPr>
            <p:cNvPr id="111" name="Freihandform: Form 110">
              <a:extLst>
                <a:ext uri="{FF2B5EF4-FFF2-40B4-BE49-F238E27FC236}">
                  <a16:creationId xmlns:a16="http://schemas.microsoft.com/office/drawing/2014/main" id="{E68B6003-DA6A-244D-E5DF-51E4E900014E}"/>
                </a:ext>
              </a:extLst>
            </p:cNvPr>
            <p:cNvSpPr/>
            <p:nvPr/>
          </p:nvSpPr>
          <p:spPr>
            <a:xfrm>
              <a:off x="3588843" y="3990951"/>
              <a:ext cx="82076" cy="58178"/>
            </a:xfrm>
            <a:custGeom>
              <a:avLst/>
              <a:gdLst>
                <a:gd name="csX0" fmla="*/ 18840 w 82076"/>
                <a:gd name="csY0" fmla="*/ 58179 h 58178"/>
                <a:gd name="csX1" fmla="*/ 0 w 82076"/>
                <a:gd name="csY1" fmla="*/ 0 h 58178"/>
                <a:gd name="csX2" fmla="*/ 7906 w 82076"/>
                <a:gd name="csY2" fmla="*/ 0 h 58178"/>
                <a:gd name="csX3" fmla="*/ 23479 w 82076"/>
                <a:gd name="csY3" fmla="*/ 50444 h 58178"/>
                <a:gd name="csX4" fmla="*/ 37290 w 82076"/>
                <a:gd name="csY4" fmla="*/ 0 h 58178"/>
                <a:gd name="csX5" fmla="*/ 45653 w 82076"/>
                <a:gd name="csY5" fmla="*/ 0 h 58178"/>
                <a:gd name="csX6" fmla="*/ 59284 w 82076"/>
                <a:gd name="csY6" fmla="*/ 50244 h 58178"/>
                <a:gd name="csX7" fmla="*/ 74743 w 82076"/>
                <a:gd name="csY7" fmla="*/ 0 h 58178"/>
                <a:gd name="csX8" fmla="*/ 82077 w 82076"/>
                <a:gd name="csY8" fmla="*/ 0 h 58178"/>
                <a:gd name="csX9" fmla="*/ 63637 w 82076"/>
                <a:gd name="csY9" fmla="*/ 58179 h 58178"/>
                <a:gd name="csX10" fmla="*/ 54359 w 82076"/>
                <a:gd name="csY10" fmla="*/ 58179 h 58178"/>
                <a:gd name="csX11" fmla="*/ 41196 w 82076"/>
                <a:gd name="csY11" fmla="*/ 8544 h 58178"/>
                <a:gd name="csX12" fmla="*/ 27918 w 82076"/>
                <a:gd name="csY12" fmla="*/ 58179 h 58178"/>
                <a:gd name="csX13" fmla="*/ 18840 w 82076"/>
                <a:gd name="csY13" fmla="*/ 58179 h 58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2076" h="58178">
                  <a:moveTo>
                    <a:pt x="18840" y="58179"/>
                  </a:moveTo>
                  <a:lnTo>
                    <a:pt x="0" y="0"/>
                  </a:lnTo>
                  <a:lnTo>
                    <a:pt x="7906" y="0"/>
                  </a:lnTo>
                  <a:lnTo>
                    <a:pt x="23479" y="50444"/>
                  </a:lnTo>
                  <a:lnTo>
                    <a:pt x="37290" y="0"/>
                  </a:lnTo>
                  <a:lnTo>
                    <a:pt x="45653" y="0"/>
                  </a:lnTo>
                  <a:lnTo>
                    <a:pt x="59284" y="50244"/>
                  </a:lnTo>
                  <a:lnTo>
                    <a:pt x="74743" y="0"/>
                  </a:lnTo>
                  <a:lnTo>
                    <a:pt x="82077" y="0"/>
                  </a:lnTo>
                  <a:lnTo>
                    <a:pt x="63637" y="58179"/>
                  </a:lnTo>
                  <a:lnTo>
                    <a:pt x="54359" y="58179"/>
                  </a:lnTo>
                  <a:lnTo>
                    <a:pt x="41196" y="8544"/>
                  </a:lnTo>
                  <a:lnTo>
                    <a:pt x="27918" y="58179"/>
                  </a:lnTo>
                  <a:lnTo>
                    <a:pt x="18840" y="58179"/>
                  </a:lnTo>
                  <a:close/>
                </a:path>
              </a:pathLst>
            </a:custGeom>
            <a:solidFill>
              <a:srgbClr val="16160D"/>
            </a:solidFill>
            <a:ln w="9525" cap="flat">
              <a:noFill/>
              <a:prstDash val="solid"/>
              <a:miter/>
            </a:ln>
          </p:spPr>
          <p:txBody>
            <a:bodyPr/>
            <a:lstStyle/>
            <a:p>
              <a:endParaRPr lang="en-US"/>
            </a:p>
          </p:txBody>
        </p:sp>
        <p:sp>
          <p:nvSpPr>
            <p:cNvPr id="112" name="Freihandform: Form 111">
              <a:extLst>
                <a:ext uri="{FF2B5EF4-FFF2-40B4-BE49-F238E27FC236}">
                  <a16:creationId xmlns:a16="http://schemas.microsoft.com/office/drawing/2014/main" id="{BBF7D5D5-7266-3923-B2F8-DE6D9E373C59}"/>
                </a:ext>
              </a:extLst>
            </p:cNvPr>
            <p:cNvSpPr/>
            <p:nvPr/>
          </p:nvSpPr>
          <p:spPr>
            <a:xfrm>
              <a:off x="3678535" y="3989791"/>
              <a:ext cx="50037" cy="60793"/>
            </a:xfrm>
            <a:custGeom>
              <a:avLst/>
              <a:gdLst>
                <a:gd name="csX0" fmla="*/ 298 w 50037"/>
                <a:gd name="csY0" fmla="*/ 30301 h 60793"/>
                <a:gd name="csX1" fmla="*/ 22453 w 50037"/>
                <a:gd name="csY1" fmla="*/ 297 h 60793"/>
                <a:gd name="csX2" fmla="*/ 27425 w 50037"/>
                <a:gd name="csY2" fmla="*/ 21 h 60793"/>
                <a:gd name="csX3" fmla="*/ 50038 w 50037"/>
                <a:gd name="csY3" fmla="*/ 24729 h 60793"/>
                <a:gd name="csX4" fmla="*/ 49466 w 50037"/>
                <a:gd name="csY4" fmla="*/ 31787 h 60793"/>
                <a:gd name="csX5" fmla="*/ 8423 w 50037"/>
                <a:gd name="csY5" fmla="*/ 31787 h 60793"/>
                <a:gd name="csX6" fmla="*/ 27263 w 50037"/>
                <a:gd name="csY6" fmla="*/ 53866 h 60793"/>
                <a:gd name="csX7" fmla="*/ 42018 w 50037"/>
                <a:gd name="csY7" fmla="*/ 42950 h 60793"/>
                <a:gd name="csX8" fmla="*/ 42037 w 50037"/>
                <a:gd name="csY8" fmla="*/ 42826 h 60793"/>
                <a:gd name="csX9" fmla="*/ 49257 w 50037"/>
                <a:gd name="csY9" fmla="*/ 44198 h 60793"/>
                <a:gd name="csX10" fmla="*/ 26644 w 50037"/>
                <a:gd name="csY10" fmla="*/ 60695 h 60793"/>
                <a:gd name="csX11" fmla="*/ 298 w 50037"/>
                <a:gd name="csY11" fmla="*/ 30301 h 60793"/>
                <a:gd name="csX12" fmla="*/ 41970 w 50037"/>
                <a:gd name="csY12" fmla="*/ 25643 h 60793"/>
                <a:gd name="csX13" fmla="*/ 26749 w 50037"/>
                <a:gd name="csY13" fmla="*/ 6631 h 60793"/>
                <a:gd name="csX14" fmla="*/ 8509 w 50037"/>
                <a:gd name="csY14" fmla="*/ 23843 h 60793"/>
                <a:gd name="csX15" fmla="*/ 8547 w 50037"/>
                <a:gd name="csY15" fmla="*/ 25643 h 60793"/>
                <a:gd name="csX16" fmla="*/ 41970 w 50037"/>
                <a:gd name="csY16" fmla="*/ 25643 h 60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37" h="60793">
                  <a:moveTo>
                    <a:pt x="298" y="30301"/>
                  </a:moveTo>
                  <a:cubicBezTo>
                    <a:pt x="-1874" y="15899"/>
                    <a:pt x="8051" y="2459"/>
                    <a:pt x="22453" y="297"/>
                  </a:cubicBezTo>
                  <a:cubicBezTo>
                    <a:pt x="24101" y="49"/>
                    <a:pt x="25768" y="-46"/>
                    <a:pt x="27425" y="21"/>
                  </a:cubicBezTo>
                  <a:cubicBezTo>
                    <a:pt x="43456" y="21"/>
                    <a:pt x="50038" y="10832"/>
                    <a:pt x="50038" y="24729"/>
                  </a:cubicBezTo>
                  <a:cubicBezTo>
                    <a:pt x="49933" y="27015"/>
                    <a:pt x="49809" y="29396"/>
                    <a:pt x="49466" y="31787"/>
                  </a:cubicBezTo>
                  <a:lnTo>
                    <a:pt x="8423" y="31787"/>
                  </a:lnTo>
                  <a:cubicBezTo>
                    <a:pt x="8890" y="49208"/>
                    <a:pt x="17015" y="53866"/>
                    <a:pt x="27263" y="53866"/>
                  </a:cubicBezTo>
                  <a:cubicBezTo>
                    <a:pt x="34350" y="54923"/>
                    <a:pt x="40951" y="50036"/>
                    <a:pt x="42018" y="42950"/>
                  </a:cubicBezTo>
                  <a:cubicBezTo>
                    <a:pt x="42018" y="42912"/>
                    <a:pt x="42037" y="42864"/>
                    <a:pt x="42037" y="42826"/>
                  </a:cubicBezTo>
                  <a:lnTo>
                    <a:pt x="49257" y="44198"/>
                  </a:lnTo>
                  <a:cubicBezTo>
                    <a:pt x="46990" y="54628"/>
                    <a:pt x="37274" y="61724"/>
                    <a:pt x="26644" y="60695"/>
                  </a:cubicBezTo>
                  <a:cubicBezTo>
                    <a:pt x="6251" y="60704"/>
                    <a:pt x="298" y="46350"/>
                    <a:pt x="298" y="30301"/>
                  </a:cubicBezTo>
                  <a:moveTo>
                    <a:pt x="41970" y="25643"/>
                  </a:moveTo>
                  <a:cubicBezTo>
                    <a:pt x="42199" y="13689"/>
                    <a:pt x="37608" y="6631"/>
                    <a:pt x="26749" y="6631"/>
                  </a:cubicBezTo>
                  <a:cubicBezTo>
                    <a:pt x="16948" y="6355"/>
                    <a:pt x="8785" y="14051"/>
                    <a:pt x="8509" y="23843"/>
                  </a:cubicBezTo>
                  <a:cubicBezTo>
                    <a:pt x="8490" y="24433"/>
                    <a:pt x="8509" y="25043"/>
                    <a:pt x="8547" y="25643"/>
                  </a:cubicBezTo>
                  <a:lnTo>
                    <a:pt x="41970" y="25643"/>
                  </a:lnTo>
                  <a:close/>
                </a:path>
              </a:pathLst>
            </a:custGeom>
            <a:solidFill>
              <a:srgbClr val="16160D"/>
            </a:solidFill>
            <a:ln w="9525" cap="flat">
              <a:noFill/>
              <a:prstDash val="solid"/>
              <a:miter/>
            </a:ln>
          </p:spPr>
          <p:txBody>
            <a:bodyPr/>
            <a:lstStyle/>
            <a:p>
              <a:endParaRPr lang="en-US"/>
            </a:p>
          </p:txBody>
        </p:sp>
        <p:sp>
          <p:nvSpPr>
            <p:cNvPr id="113" name="Freihandform: Form 112">
              <a:extLst>
                <a:ext uri="{FF2B5EF4-FFF2-40B4-BE49-F238E27FC236}">
                  <a16:creationId xmlns:a16="http://schemas.microsoft.com/office/drawing/2014/main" id="{7B8A0D86-B8A6-FBC8-506A-8513BE188C13}"/>
                </a:ext>
              </a:extLst>
            </p:cNvPr>
            <p:cNvSpPr/>
            <p:nvPr/>
          </p:nvSpPr>
          <p:spPr>
            <a:xfrm>
              <a:off x="3743929" y="3964766"/>
              <a:ext cx="12105" cy="84355"/>
            </a:xfrm>
            <a:custGeom>
              <a:avLst/>
              <a:gdLst>
                <a:gd name="csX0" fmla="*/ 5898 w 12105"/>
                <a:gd name="csY0" fmla="*/ 12070 h 84355"/>
                <a:gd name="csX1" fmla="*/ 2 w 12105"/>
                <a:gd name="csY1" fmla="*/ 5898 h 84355"/>
                <a:gd name="csX2" fmla="*/ 6174 w 12105"/>
                <a:gd name="csY2" fmla="*/ 2 h 84355"/>
                <a:gd name="csX3" fmla="*/ 12079 w 12105"/>
                <a:gd name="csY3" fmla="*/ 6021 h 84355"/>
                <a:gd name="csX4" fmla="*/ 7060 w 12105"/>
                <a:gd name="csY4" fmla="*/ 12089 h 84355"/>
                <a:gd name="csX5" fmla="*/ 5898 w 12105"/>
                <a:gd name="csY5" fmla="*/ 12070 h 84355"/>
                <a:gd name="csX6" fmla="*/ 9565 w 12105"/>
                <a:gd name="csY6" fmla="*/ 84355 h 84355"/>
                <a:gd name="csX7" fmla="*/ 1888 w 12105"/>
                <a:gd name="csY7" fmla="*/ 84355 h 84355"/>
                <a:gd name="csX8" fmla="*/ 1888 w 12105"/>
                <a:gd name="csY8" fmla="*/ 26157 h 84355"/>
                <a:gd name="csX9" fmla="*/ 9565 w 12105"/>
                <a:gd name="csY9" fmla="*/ 26157 h 84355"/>
                <a:gd name="csX10" fmla="*/ 9565 w 12105"/>
                <a:gd name="csY10" fmla="*/ 84355 h 84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105" h="84355">
                  <a:moveTo>
                    <a:pt x="5898" y="12070"/>
                  </a:moveTo>
                  <a:cubicBezTo>
                    <a:pt x="2564" y="11994"/>
                    <a:pt x="-75" y="9231"/>
                    <a:pt x="2" y="5898"/>
                  </a:cubicBezTo>
                  <a:cubicBezTo>
                    <a:pt x="78" y="2554"/>
                    <a:pt x="2840" y="-75"/>
                    <a:pt x="6174" y="2"/>
                  </a:cubicBezTo>
                  <a:cubicBezTo>
                    <a:pt x="9460" y="68"/>
                    <a:pt x="12079" y="2745"/>
                    <a:pt x="12079" y="6021"/>
                  </a:cubicBezTo>
                  <a:cubicBezTo>
                    <a:pt x="12375" y="9088"/>
                    <a:pt x="10108" y="11803"/>
                    <a:pt x="7060" y="12089"/>
                  </a:cubicBezTo>
                  <a:cubicBezTo>
                    <a:pt x="6669" y="12117"/>
                    <a:pt x="6279" y="12117"/>
                    <a:pt x="5898" y="12070"/>
                  </a:cubicBezTo>
                  <a:moveTo>
                    <a:pt x="9565" y="84355"/>
                  </a:moveTo>
                  <a:lnTo>
                    <a:pt x="1888" y="84355"/>
                  </a:lnTo>
                  <a:lnTo>
                    <a:pt x="1888" y="26157"/>
                  </a:lnTo>
                  <a:lnTo>
                    <a:pt x="9565" y="26157"/>
                  </a:lnTo>
                  <a:lnTo>
                    <a:pt x="9565" y="84355"/>
                  </a:lnTo>
                  <a:close/>
                </a:path>
              </a:pathLst>
            </a:custGeom>
            <a:solidFill>
              <a:srgbClr val="16160D"/>
            </a:solidFill>
            <a:ln w="9525" cap="flat">
              <a:noFill/>
              <a:prstDash val="solid"/>
              <a:miter/>
            </a:ln>
          </p:spPr>
          <p:txBody>
            <a:bodyPr/>
            <a:lstStyle/>
            <a:p>
              <a:endParaRPr lang="en-US"/>
            </a:p>
          </p:txBody>
        </p:sp>
        <p:sp>
          <p:nvSpPr>
            <p:cNvPr id="114" name="Freihandform: Form 113">
              <a:extLst>
                <a:ext uri="{FF2B5EF4-FFF2-40B4-BE49-F238E27FC236}">
                  <a16:creationId xmlns:a16="http://schemas.microsoft.com/office/drawing/2014/main" id="{B7267B2D-921D-997D-B59E-A25E485547EB}"/>
                </a:ext>
              </a:extLst>
            </p:cNvPr>
            <p:cNvSpPr/>
            <p:nvPr/>
          </p:nvSpPr>
          <p:spPr>
            <a:xfrm>
              <a:off x="3767381" y="3990948"/>
              <a:ext cx="45443" cy="58188"/>
            </a:xfrm>
            <a:custGeom>
              <a:avLst/>
              <a:gdLst>
                <a:gd name="csX0" fmla="*/ 8925 w 45443"/>
                <a:gd name="csY0" fmla="*/ 51816 h 58188"/>
                <a:gd name="csX1" fmla="*/ 45444 w 45443"/>
                <a:gd name="csY1" fmla="*/ 51816 h 58188"/>
                <a:gd name="csX2" fmla="*/ 45444 w 45443"/>
                <a:gd name="csY2" fmla="*/ 58188 h 58188"/>
                <a:gd name="csX3" fmla="*/ 0 w 45443"/>
                <a:gd name="csY3" fmla="*/ 58188 h 58188"/>
                <a:gd name="csX4" fmla="*/ 0 w 45443"/>
                <a:gd name="csY4" fmla="*/ 52835 h 58188"/>
                <a:gd name="csX5" fmla="*/ 35262 w 45443"/>
                <a:gd name="csY5" fmla="*/ 6363 h 58188"/>
                <a:gd name="csX6" fmla="*/ 571 w 45443"/>
                <a:gd name="csY6" fmla="*/ 6363 h 58188"/>
                <a:gd name="csX7" fmla="*/ 571 w 45443"/>
                <a:gd name="csY7" fmla="*/ 0 h 58188"/>
                <a:gd name="csX8" fmla="*/ 44263 w 45443"/>
                <a:gd name="csY8" fmla="*/ 0 h 58188"/>
                <a:gd name="csX9" fmla="*/ 44263 w 45443"/>
                <a:gd name="csY9" fmla="*/ 5467 h 58188"/>
                <a:gd name="csX10" fmla="*/ 8925 w 45443"/>
                <a:gd name="csY10" fmla="*/ 51816 h 58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5443" h="58188">
                  <a:moveTo>
                    <a:pt x="8925" y="51816"/>
                  </a:moveTo>
                  <a:lnTo>
                    <a:pt x="45444" y="51816"/>
                  </a:lnTo>
                  <a:lnTo>
                    <a:pt x="45444" y="58188"/>
                  </a:lnTo>
                  <a:lnTo>
                    <a:pt x="0" y="58188"/>
                  </a:lnTo>
                  <a:lnTo>
                    <a:pt x="0" y="52835"/>
                  </a:lnTo>
                  <a:lnTo>
                    <a:pt x="35262" y="6363"/>
                  </a:lnTo>
                  <a:lnTo>
                    <a:pt x="571" y="6363"/>
                  </a:lnTo>
                  <a:lnTo>
                    <a:pt x="571" y="0"/>
                  </a:lnTo>
                  <a:lnTo>
                    <a:pt x="44263" y="0"/>
                  </a:lnTo>
                  <a:lnTo>
                    <a:pt x="44263" y="5467"/>
                  </a:lnTo>
                  <a:lnTo>
                    <a:pt x="8925" y="51816"/>
                  </a:lnTo>
                  <a:close/>
                </a:path>
              </a:pathLst>
            </a:custGeom>
            <a:solidFill>
              <a:srgbClr val="16160D"/>
            </a:solidFill>
            <a:ln w="9525" cap="flat">
              <a:noFill/>
              <a:prstDash val="solid"/>
              <a:miter/>
            </a:ln>
          </p:spPr>
          <p:txBody>
            <a:bodyPr/>
            <a:lstStyle/>
            <a:p>
              <a:endParaRPr lang="en-US"/>
            </a:p>
          </p:txBody>
        </p:sp>
        <p:sp>
          <p:nvSpPr>
            <p:cNvPr id="115" name="Freihandform: Form 114">
              <a:extLst>
                <a:ext uri="{FF2B5EF4-FFF2-40B4-BE49-F238E27FC236}">
                  <a16:creationId xmlns:a16="http://schemas.microsoft.com/office/drawing/2014/main" id="{ECAAC2C3-3844-9A5B-F53E-5CBBE8B31C6A}"/>
                </a:ext>
              </a:extLst>
            </p:cNvPr>
            <p:cNvSpPr/>
            <p:nvPr/>
          </p:nvSpPr>
          <p:spPr>
            <a:xfrm>
              <a:off x="3820682" y="3989791"/>
              <a:ext cx="50037" cy="60793"/>
            </a:xfrm>
            <a:custGeom>
              <a:avLst/>
              <a:gdLst>
                <a:gd name="csX0" fmla="*/ 298 w 50037"/>
                <a:gd name="csY0" fmla="*/ 30301 h 60793"/>
                <a:gd name="csX1" fmla="*/ 22453 w 50037"/>
                <a:gd name="csY1" fmla="*/ 297 h 60793"/>
                <a:gd name="csX2" fmla="*/ 27425 w 50037"/>
                <a:gd name="csY2" fmla="*/ 21 h 60793"/>
                <a:gd name="csX3" fmla="*/ 50038 w 50037"/>
                <a:gd name="csY3" fmla="*/ 24729 h 60793"/>
                <a:gd name="csX4" fmla="*/ 49466 w 50037"/>
                <a:gd name="csY4" fmla="*/ 31787 h 60793"/>
                <a:gd name="csX5" fmla="*/ 8471 w 50037"/>
                <a:gd name="csY5" fmla="*/ 31787 h 60793"/>
                <a:gd name="csX6" fmla="*/ 27311 w 50037"/>
                <a:gd name="csY6" fmla="*/ 53866 h 60793"/>
                <a:gd name="csX7" fmla="*/ 42075 w 50037"/>
                <a:gd name="csY7" fmla="*/ 42950 h 60793"/>
                <a:gd name="csX8" fmla="*/ 42084 w 50037"/>
                <a:gd name="csY8" fmla="*/ 42826 h 60793"/>
                <a:gd name="csX9" fmla="*/ 49304 w 50037"/>
                <a:gd name="csY9" fmla="*/ 44198 h 60793"/>
                <a:gd name="csX10" fmla="*/ 26701 w 50037"/>
                <a:gd name="csY10" fmla="*/ 60695 h 60793"/>
                <a:gd name="csX11" fmla="*/ 298 w 50037"/>
                <a:gd name="csY11" fmla="*/ 30301 h 60793"/>
                <a:gd name="csX12" fmla="*/ 41970 w 50037"/>
                <a:gd name="csY12" fmla="*/ 25643 h 60793"/>
                <a:gd name="csX13" fmla="*/ 26749 w 50037"/>
                <a:gd name="csY13" fmla="*/ 6631 h 60793"/>
                <a:gd name="csX14" fmla="*/ 8509 w 50037"/>
                <a:gd name="csY14" fmla="*/ 23843 h 60793"/>
                <a:gd name="csX15" fmla="*/ 8547 w 50037"/>
                <a:gd name="csY15" fmla="*/ 25643 h 60793"/>
                <a:gd name="csX16" fmla="*/ 41970 w 50037"/>
                <a:gd name="csY16" fmla="*/ 25643 h 60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37" h="60793">
                  <a:moveTo>
                    <a:pt x="298" y="30301"/>
                  </a:moveTo>
                  <a:cubicBezTo>
                    <a:pt x="-1874" y="15899"/>
                    <a:pt x="8051" y="2459"/>
                    <a:pt x="22453" y="297"/>
                  </a:cubicBezTo>
                  <a:cubicBezTo>
                    <a:pt x="24101" y="49"/>
                    <a:pt x="25768" y="-46"/>
                    <a:pt x="27425" y="21"/>
                  </a:cubicBezTo>
                  <a:cubicBezTo>
                    <a:pt x="43456" y="21"/>
                    <a:pt x="50038" y="10832"/>
                    <a:pt x="50038" y="24729"/>
                  </a:cubicBezTo>
                  <a:cubicBezTo>
                    <a:pt x="49933" y="27015"/>
                    <a:pt x="49809" y="29396"/>
                    <a:pt x="49466" y="31787"/>
                  </a:cubicBezTo>
                  <a:lnTo>
                    <a:pt x="8471" y="31787"/>
                  </a:lnTo>
                  <a:cubicBezTo>
                    <a:pt x="8937" y="49208"/>
                    <a:pt x="17062" y="53866"/>
                    <a:pt x="27311" y="53866"/>
                  </a:cubicBezTo>
                  <a:cubicBezTo>
                    <a:pt x="34398" y="54923"/>
                    <a:pt x="40998" y="50036"/>
                    <a:pt x="42075" y="42950"/>
                  </a:cubicBezTo>
                  <a:cubicBezTo>
                    <a:pt x="42075" y="42912"/>
                    <a:pt x="42084" y="42864"/>
                    <a:pt x="42084" y="42826"/>
                  </a:cubicBezTo>
                  <a:lnTo>
                    <a:pt x="49304" y="44198"/>
                  </a:lnTo>
                  <a:cubicBezTo>
                    <a:pt x="47047" y="54628"/>
                    <a:pt x="37322" y="61724"/>
                    <a:pt x="26701" y="60695"/>
                  </a:cubicBezTo>
                  <a:cubicBezTo>
                    <a:pt x="6251" y="60704"/>
                    <a:pt x="298" y="46350"/>
                    <a:pt x="298" y="30301"/>
                  </a:cubicBezTo>
                  <a:moveTo>
                    <a:pt x="41970" y="25643"/>
                  </a:moveTo>
                  <a:cubicBezTo>
                    <a:pt x="42199" y="13689"/>
                    <a:pt x="37608" y="6631"/>
                    <a:pt x="26749" y="6631"/>
                  </a:cubicBezTo>
                  <a:cubicBezTo>
                    <a:pt x="16967" y="6355"/>
                    <a:pt x="8785" y="14051"/>
                    <a:pt x="8509" y="23843"/>
                  </a:cubicBezTo>
                  <a:cubicBezTo>
                    <a:pt x="8490" y="24433"/>
                    <a:pt x="8509" y="25043"/>
                    <a:pt x="8547" y="25643"/>
                  </a:cubicBezTo>
                  <a:lnTo>
                    <a:pt x="41970" y="25643"/>
                  </a:lnTo>
                  <a:close/>
                </a:path>
              </a:pathLst>
            </a:custGeom>
            <a:solidFill>
              <a:srgbClr val="16160D"/>
            </a:solidFill>
            <a:ln w="9525" cap="flat">
              <a:noFill/>
              <a:prstDash val="solid"/>
              <a:miter/>
            </a:ln>
          </p:spPr>
          <p:txBody>
            <a:bodyPr/>
            <a:lstStyle/>
            <a:p>
              <a:endParaRPr lang="en-US"/>
            </a:p>
          </p:txBody>
        </p:sp>
        <p:sp>
          <p:nvSpPr>
            <p:cNvPr id="116" name="Freihandform: Form 115">
              <a:extLst>
                <a:ext uri="{FF2B5EF4-FFF2-40B4-BE49-F238E27FC236}">
                  <a16:creationId xmlns:a16="http://schemas.microsoft.com/office/drawing/2014/main" id="{69C81682-480E-67D3-31AE-71FD38884B22}"/>
                </a:ext>
              </a:extLst>
            </p:cNvPr>
            <p:cNvSpPr/>
            <p:nvPr/>
          </p:nvSpPr>
          <p:spPr>
            <a:xfrm>
              <a:off x="3887933" y="3989738"/>
              <a:ext cx="28736" cy="59421"/>
            </a:xfrm>
            <a:custGeom>
              <a:avLst/>
              <a:gdLst>
                <a:gd name="csX0" fmla="*/ 28737 w 28736"/>
                <a:gd name="csY0" fmla="*/ 8063 h 59421"/>
                <a:gd name="csX1" fmla="*/ 7677 w 28736"/>
                <a:gd name="csY1" fmla="*/ 14778 h 59421"/>
                <a:gd name="csX2" fmla="*/ 7677 w 28736"/>
                <a:gd name="csY2" fmla="*/ 59422 h 59421"/>
                <a:gd name="csX3" fmla="*/ 0 w 28736"/>
                <a:gd name="csY3" fmla="*/ 59422 h 59421"/>
                <a:gd name="csX4" fmla="*/ 0 w 28736"/>
                <a:gd name="csY4" fmla="*/ 1243 h 59421"/>
                <a:gd name="csX5" fmla="*/ 6277 w 28736"/>
                <a:gd name="csY5" fmla="*/ 1243 h 59421"/>
                <a:gd name="csX6" fmla="*/ 6972 w 28736"/>
                <a:gd name="csY6" fmla="*/ 9330 h 59421"/>
                <a:gd name="csX7" fmla="*/ 26889 w 28736"/>
                <a:gd name="csY7" fmla="*/ 100 h 59421"/>
                <a:gd name="csX8" fmla="*/ 28727 w 28736"/>
                <a:gd name="csY8" fmla="*/ 100 h 59421"/>
                <a:gd name="csX9" fmla="*/ 28737 w 28736"/>
                <a:gd name="csY9" fmla="*/ 8063 h 59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736" h="59421">
                  <a:moveTo>
                    <a:pt x="28737" y="8063"/>
                  </a:moveTo>
                  <a:cubicBezTo>
                    <a:pt x="21079" y="7158"/>
                    <a:pt x="13402" y="9606"/>
                    <a:pt x="7677" y="14778"/>
                  </a:cubicBezTo>
                  <a:lnTo>
                    <a:pt x="7677" y="59422"/>
                  </a:lnTo>
                  <a:lnTo>
                    <a:pt x="0" y="59422"/>
                  </a:lnTo>
                  <a:lnTo>
                    <a:pt x="0" y="1243"/>
                  </a:lnTo>
                  <a:lnTo>
                    <a:pt x="6277" y="1243"/>
                  </a:lnTo>
                  <a:lnTo>
                    <a:pt x="6972" y="9330"/>
                  </a:lnTo>
                  <a:cubicBezTo>
                    <a:pt x="11459" y="2872"/>
                    <a:pt x="19069" y="-652"/>
                    <a:pt x="26889" y="100"/>
                  </a:cubicBezTo>
                  <a:lnTo>
                    <a:pt x="28727" y="100"/>
                  </a:lnTo>
                  <a:lnTo>
                    <a:pt x="28737" y="8063"/>
                  </a:lnTo>
                  <a:close/>
                </a:path>
              </a:pathLst>
            </a:custGeom>
            <a:solidFill>
              <a:srgbClr val="16160D"/>
            </a:solidFill>
            <a:ln w="9525" cap="flat">
              <a:noFill/>
              <a:prstDash val="solid"/>
              <a:miter/>
            </a:ln>
          </p:spPr>
          <p:txBody>
            <a:bodyPr/>
            <a:lstStyle/>
            <a:p>
              <a:endParaRPr lang="en-US"/>
            </a:p>
          </p:txBody>
        </p:sp>
        <p:sp>
          <p:nvSpPr>
            <p:cNvPr id="117" name="Freihandform: Form 116">
              <a:extLst>
                <a:ext uri="{FF2B5EF4-FFF2-40B4-BE49-F238E27FC236}">
                  <a16:creationId xmlns:a16="http://schemas.microsoft.com/office/drawing/2014/main" id="{ACE30647-BAAC-2DD3-B0ED-B8D957A97FB3}"/>
                </a:ext>
              </a:extLst>
            </p:cNvPr>
            <p:cNvSpPr/>
            <p:nvPr/>
          </p:nvSpPr>
          <p:spPr>
            <a:xfrm>
              <a:off x="3231750" y="4098639"/>
              <a:ext cx="46824" cy="82429"/>
            </a:xfrm>
            <a:custGeom>
              <a:avLst/>
              <a:gdLst>
                <a:gd name="csX0" fmla="*/ 7677 w 46824"/>
                <a:gd name="csY0" fmla="*/ 82429 h 82429"/>
                <a:gd name="csX1" fmla="*/ 0 w 46824"/>
                <a:gd name="csY1" fmla="*/ 82429 h 82429"/>
                <a:gd name="csX2" fmla="*/ 0 w 46824"/>
                <a:gd name="csY2" fmla="*/ 0 h 82429"/>
                <a:gd name="csX3" fmla="*/ 46825 w 46824"/>
                <a:gd name="csY3" fmla="*/ 0 h 82429"/>
                <a:gd name="csX4" fmla="*/ 46825 w 46824"/>
                <a:gd name="csY4" fmla="*/ 6591 h 82429"/>
                <a:gd name="csX5" fmla="*/ 7677 w 46824"/>
                <a:gd name="csY5" fmla="*/ 6591 h 82429"/>
                <a:gd name="csX6" fmla="*/ 7677 w 46824"/>
                <a:gd name="csY6" fmla="*/ 38710 h 82429"/>
                <a:gd name="csX7" fmla="*/ 43958 w 46824"/>
                <a:gd name="csY7" fmla="*/ 38710 h 82429"/>
                <a:gd name="csX8" fmla="*/ 43958 w 46824"/>
                <a:gd name="csY8" fmla="*/ 45425 h 82429"/>
                <a:gd name="csX9" fmla="*/ 7677 w 46824"/>
                <a:gd name="csY9" fmla="*/ 45425 h 82429"/>
                <a:gd name="csX10" fmla="*/ 7677 w 46824"/>
                <a:gd name="csY10" fmla="*/ 82429 h 82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6824" h="82429">
                  <a:moveTo>
                    <a:pt x="7677" y="82429"/>
                  </a:moveTo>
                  <a:lnTo>
                    <a:pt x="0" y="82429"/>
                  </a:lnTo>
                  <a:lnTo>
                    <a:pt x="0" y="0"/>
                  </a:lnTo>
                  <a:lnTo>
                    <a:pt x="46825" y="0"/>
                  </a:lnTo>
                  <a:lnTo>
                    <a:pt x="46825" y="6591"/>
                  </a:lnTo>
                  <a:lnTo>
                    <a:pt x="7677" y="6591"/>
                  </a:lnTo>
                  <a:lnTo>
                    <a:pt x="7677" y="38710"/>
                  </a:lnTo>
                  <a:lnTo>
                    <a:pt x="43958" y="38710"/>
                  </a:lnTo>
                  <a:lnTo>
                    <a:pt x="43958" y="45425"/>
                  </a:lnTo>
                  <a:lnTo>
                    <a:pt x="7677" y="45425"/>
                  </a:lnTo>
                  <a:lnTo>
                    <a:pt x="7677" y="82429"/>
                  </a:lnTo>
                  <a:close/>
                </a:path>
              </a:pathLst>
            </a:custGeom>
            <a:solidFill>
              <a:srgbClr val="16160D"/>
            </a:solidFill>
            <a:ln w="9525" cap="flat">
              <a:noFill/>
              <a:prstDash val="solid"/>
              <a:miter/>
            </a:ln>
          </p:spPr>
          <p:txBody>
            <a:bodyPr/>
            <a:lstStyle/>
            <a:p>
              <a:endParaRPr lang="en-US"/>
            </a:p>
          </p:txBody>
        </p:sp>
        <p:sp>
          <p:nvSpPr>
            <p:cNvPr id="118" name="Freihandform: Form 117">
              <a:extLst>
                <a:ext uri="{FF2B5EF4-FFF2-40B4-BE49-F238E27FC236}">
                  <a16:creationId xmlns:a16="http://schemas.microsoft.com/office/drawing/2014/main" id="{920EFD7D-FB71-8985-1F76-7FB70B3A5EC3}"/>
                </a:ext>
              </a:extLst>
            </p:cNvPr>
            <p:cNvSpPr/>
            <p:nvPr/>
          </p:nvSpPr>
          <p:spPr>
            <a:xfrm>
              <a:off x="3286063" y="4121751"/>
              <a:ext cx="51290" cy="60853"/>
            </a:xfrm>
            <a:custGeom>
              <a:avLst/>
              <a:gdLst>
                <a:gd name="csX0" fmla="*/ 43728 w 51290"/>
                <a:gd name="csY0" fmla="*/ 49987 h 60853"/>
                <a:gd name="csX1" fmla="*/ 47271 w 51290"/>
                <a:gd name="csY1" fmla="*/ 54550 h 60853"/>
                <a:gd name="csX2" fmla="*/ 50824 w 51290"/>
                <a:gd name="csY2" fmla="*/ 53864 h 60853"/>
                <a:gd name="csX3" fmla="*/ 51291 w 51290"/>
                <a:gd name="csY3" fmla="*/ 58769 h 60853"/>
                <a:gd name="csX4" fmla="*/ 44309 w 51290"/>
                <a:gd name="csY4" fmla="*/ 60350 h 60853"/>
                <a:gd name="csX5" fmla="*/ 36784 w 51290"/>
                <a:gd name="csY5" fmla="*/ 54140 h 60853"/>
                <a:gd name="csX6" fmla="*/ 36775 w 51290"/>
                <a:gd name="csY6" fmla="*/ 53064 h 60853"/>
                <a:gd name="csX7" fmla="*/ 17306 w 51290"/>
                <a:gd name="csY7" fmla="*/ 60684 h 60853"/>
                <a:gd name="csX8" fmla="*/ 170 w 51290"/>
                <a:gd name="csY8" fmla="*/ 48016 h 60853"/>
                <a:gd name="csX9" fmla="*/ 18 w 51290"/>
                <a:gd name="csY9" fmla="*/ 44987 h 60853"/>
                <a:gd name="csX10" fmla="*/ 28421 w 51290"/>
                <a:gd name="csY10" fmla="*/ 25403 h 60853"/>
                <a:gd name="csX11" fmla="*/ 36079 w 51290"/>
                <a:gd name="csY11" fmla="*/ 25632 h 60853"/>
                <a:gd name="csX12" fmla="*/ 36079 w 51290"/>
                <a:gd name="csY12" fmla="*/ 19822 h 60853"/>
                <a:gd name="csX13" fmla="*/ 23383 w 51290"/>
                <a:gd name="csY13" fmla="*/ 6153 h 60853"/>
                <a:gd name="csX14" fmla="*/ 9647 w 51290"/>
                <a:gd name="csY14" fmla="*/ 16631 h 60853"/>
                <a:gd name="csX15" fmla="*/ 2437 w 51290"/>
                <a:gd name="csY15" fmla="*/ 15373 h 60853"/>
                <a:gd name="csX16" fmla="*/ 23783 w 51290"/>
                <a:gd name="csY16" fmla="*/ 0 h 60853"/>
                <a:gd name="csX17" fmla="*/ 43709 w 51290"/>
                <a:gd name="csY17" fmla="*/ 19917 h 60853"/>
                <a:gd name="csX18" fmla="*/ 43728 w 51290"/>
                <a:gd name="csY18" fmla="*/ 49987 h 60853"/>
                <a:gd name="csX19" fmla="*/ 36194 w 51290"/>
                <a:gd name="csY19" fmla="*/ 31775 h 60853"/>
                <a:gd name="csX20" fmla="*/ 28983 w 51290"/>
                <a:gd name="csY20" fmla="*/ 31433 h 60853"/>
                <a:gd name="csX21" fmla="*/ 8038 w 51290"/>
                <a:gd name="csY21" fmla="*/ 43844 h 60853"/>
                <a:gd name="csX22" fmla="*/ 19125 w 51290"/>
                <a:gd name="csY22" fmla="*/ 54550 h 60853"/>
                <a:gd name="csX23" fmla="*/ 36184 w 51290"/>
                <a:gd name="csY23" fmla="*/ 46568 h 60853"/>
                <a:gd name="csX24" fmla="*/ 36194 w 51290"/>
                <a:gd name="csY24" fmla="*/ 31775 h 608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1290" h="60853">
                  <a:moveTo>
                    <a:pt x="43728" y="49987"/>
                  </a:moveTo>
                  <a:cubicBezTo>
                    <a:pt x="43728" y="53178"/>
                    <a:pt x="44309" y="54550"/>
                    <a:pt x="47271" y="54550"/>
                  </a:cubicBezTo>
                  <a:cubicBezTo>
                    <a:pt x="48481" y="54493"/>
                    <a:pt x="49681" y="54273"/>
                    <a:pt x="50824" y="53864"/>
                  </a:cubicBezTo>
                  <a:lnTo>
                    <a:pt x="51291" y="58769"/>
                  </a:lnTo>
                  <a:cubicBezTo>
                    <a:pt x="49129" y="59855"/>
                    <a:pt x="46728" y="60398"/>
                    <a:pt x="44309" y="60350"/>
                  </a:cubicBezTo>
                  <a:cubicBezTo>
                    <a:pt x="40518" y="60712"/>
                    <a:pt x="37146" y="57922"/>
                    <a:pt x="36784" y="54140"/>
                  </a:cubicBezTo>
                  <a:cubicBezTo>
                    <a:pt x="36756" y="53778"/>
                    <a:pt x="36746" y="53416"/>
                    <a:pt x="36775" y="53064"/>
                  </a:cubicBezTo>
                  <a:cubicBezTo>
                    <a:pt x="31593" y="58150"/>
                    <a:pt x="24564" y="60903"/>
                    <a:pt x="17306" y="60684"/>
                  </a:cubicBezTo>
                  <a:cubicBezTo>
                    <a:pt x="9076" y="61922"/>
                    <a:pt x="1408" y="56245"/>
                    <a:pt x="170" y="48016"/>
                  </a:cubicBezTo>
                  <a:cubicBezTo>
                    <a:pt x="18" y="47006"/>
                    <a:pt x="-30" y="45996"/>
                    <a:pt x="18" y="44987"/>
                  </a:cubicBezTo>
                  <a:cubicBezTo>
                    <a:pt x="18" y="28489"/>
                    <a:pt x="15096" y="25403"/>
                    <a:pt x="28421" y="25403"/>
                  </a:cubicBezTo>
                  <a:cubicBezTo>
                    <a:pt x="31736" y="25403"/>
                    <a:pt x="33793" y="25508"/>
                    <a:pt x="36079" y="25632"/>
                  </a:cubicBezTo>
                  <a:lnTo>
                    <a:pt x="36079" y="19822"/>
                  </a:lnTo>
                  <a:cubicBezTo>
                    <a:pt x="36079" y="10935"/>
                    <a:pt x="33565" y="6153"/>
                    <a:pt x="23383" y="6153"/>
                  </a:cubicBezTo>
                  <a:cubicBezTo>
                    <a:pt x="14105" y="6153"/>
                    <a:pt x="10895" y="9811"/>
                    <a:pt x="9647" y="16631"/>
                  </a:cubicBezTo>
                  <a:lnTo>
                    <a:pt x="2437" y="15373"/>
                  </a:lnTo>
                  <a:cubicBezTo>
                    <a:pt x="4266" y="4563"/>
                    <a:pt x="11362" y="0"/>
                    <a:pt x="23783" y="0"/>
                  </a:cubicBezTo>
                  <a:cubicBezTo>
                    <a:pt x="37746" y="0"/>
                    <a:pt x="43709" y="5467"/>
                    <a:pt x="43709" y="19917"/>
                  </a:cubicBezTo>
                  <a:lnTo>
                    <a:pt x="43728" y="49987"/>
                  </a:lnTo>
                  <a:close/>
                  <a:moveTo>
                    <a:pt x="36194" y="31775"/>
                  </a:moveTo>
                  <a:cubicBezTo>
                    <a:pt x="33793" y="31509"/>
                    <a:pt x="31393" y="31394"/>
                    <a:pt x="28983" y="31433"/>
                  </a:cubicBezTo>
                  <a:cubicBezTo>
                    <a:pt x="20973" y="31433"/>
                    <a:pt x="8038" y="32004"/>
                    <a:pt x="8038" y="43844"/>
                  </a:cubicBezTo>
                  <a:cubicBezTo>
                    <a:pt x="8038" y="49530"/>
                    <a:pt x="10095" y="54550"/>
                    <a:pt x="19125" y="54550"/>
                  </a:cubicBezTo>
                  <a:cubicBezTo>
                    <a:pt x="25659" y="54321"/>
                    <a:pt x="31822" y="51445"/>
                    <a:pt x="36184" y="46568"/>
                  </a:cubicBezTo>
                  <a:lnTo>
                    <a:pt x="36194" y="31775"/>
                  </a:lnTo>
                  <a:close/>
                </a:path>
              </a:pathLst>
            </a:custGeom>
            <a:solidFill>
              <a:srgbClr val="16160D"/>
            </a:solidFill>
            <a:ln w="9525" cap="flat">
              <a:noFill/>
              <a:prstDash val="solid"/>
              <a:miter/>
            </a:ln>
          </p:spPr>
          <p:txBody>
            <a:bodyPr/>
            <a:lstStyle/>
            <a:p>
              <a:endParaRPr lang="en-US"/>
            </a:p>
          </p:txBody>
        </p:sp>
        <p:sp>
          <p:nvSpPr>
            <p:cNvPr id="119" name="Freihandform: Form 118">
              <a:extLst>
                <a:ext uri="{FF2B5EF4-FFF2-40B4-BE49-F238E27FC236}">
                  <a16:creationId xmlns:a16="http://schemas.microsoft.com/office/drawing/2014/main" id="{AEBDDD70-C476-14F0-9036-767D6132D4AD}"/>
                </a:ext>
              </a:extLst>
            </p:cNvPr>
            <p:cNvSpPr/>
            <p:nvPr/>
          </p:nvSpPr>
          <p:spPr>
            <a:xfrm>
              <a:off x="3346069" y="4121676"/>
              <a:ext cx="49606" cy="60851"/>
            </a:xfrm>
            <a:custGeom>
              <a:avLst/>
              <a:gdLst>
                <a:gd name="csX0" fmla="*/ 0 w 49606"/>
                <a:gd name="csY0" fmla="*/ 30707 h 60851"/>
                <a:gd name="csX1" fmla="*/ 27708 w 49606"/>
                <a:gd name="csY1" fmla="*/ 84 h 60851"/>
                <a:gd name="csX2" fmla="*/ 48968 w 49606"/>
                <a:gd name="csY2" fmla="*/ 17762 h 60851"/>
                <a:gd name="csX3" fmla="*/ 49054 w 49606"/>
                <a:gd name="csY3" fmla="*/ 19553 h 60851"/>
                <a:gd name="csX4" fmla="*/ 41396 w 49606"/>
                <a:gd name="csY4" fmla="*/ 20582 h 60851"/>
                <a:gd name="csX5" fmla="*/ 27089 w 49606"/>
                <a:gd name="csY5" fmla="*/ 6694 h 60851"/>
                <a:gd name="csX6" fmla="*/ 8087 w 49606"/>
                <a:gd name="csY6" fmla="*/ 29687 h 60851"/>
                <a:gd name="csX7" fmla="*/ 26927 w 49606"/>
                <a:gd name="csY7" fmla="*/ 53938 h 60851"/>
                <a:gd name="csX8" fmla="*/ 42329 w 49606"/>
                <a:gd name="csY8" fmla="*/ 41746 h 60851"/>
                <a:gd name="csX9" fmla="*/ 42386 w 49606"/>
                <a:gd name="csY9" fmla="*/ 41079 h 60851"/>
                <a:gd name="csX10" fmla="*/ 49606 w 49606"/>
                <a:gd name="csY10" fmla="*/ 42546 h 60851"/>
                <a:gd name="csX11" fmla="*/ 26489 w 49606"/>
                <a:gd name="csY11" fmla="*/ 60758 h 60851"/>
                <a:gd name="csX12" fmla="*/ 0 w 49606"/>
                <a:gd name="csY12" fmla="*/ 30707 h 60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606" h="60851">
                  <a:moveTo>
                    <a:pt x="0" y="30707"/>
                  </a:moveTo>
                  <a:cubicBezTo>
                    <a:pt x="0" y="10323"/>
                    <a:pt x="10316" y="84"/>
                    <a:pt x="27708" y="84"/>
                  </a:cubicBezTo>
                  <a:cubicBezTo>
                    <a:pt x="38452" y="-907"/>
                    <a:pt x="47977" y="7008"/>
                    <a:pt x="48968" y="17762"/>
                  </a:cubicBezTo>
                  <a:cubicBezTo>
                    <a:pt x="49035" y="18362"/>
                    <a:pt x="49054" y="18953"/>
                    <a:pt x="49054" y="19553"/>
                  </a:cubicBezTo>
                  <a:lnTo>
                    <a:pt x="41396" y="20582"/>
                  </a:lnTo>
                  <a:cubicBezTo>
                    <a:pt x="40376" y="11257"/>
                    <a:pt x="36024" y="6694"/>
                    <a:pt x="27089" y="6694"/>
                  </a:cubicBezTo>
                  <a:cubicBezTo>
                    <a:pt x="17936" y="6694"/>
                    <a:pt x="8087" y="11714"/>
                    <a:pt x="8087" y="29687"/>
                  </a:cubicBezTo>
                  <a:cubicBezTo>
                    <a:pt x="8087" y="48814"/>
                    <a:pt x="17478" y="53938"/>
                    <a:pt x="26927" y="53938"/>
                  </a:cubicBezTo>
                  <a:cubicBezTo>
                    <a:pt x="34547" y="54824"/>
                    <a:pt x="41443" y="49366"/>
                    <a:pt x="42329" y="41746"/>
                  </a:cubicBezTo>
                  <a:cubicBezTo>
                    <a:pt x="42348" y="41517"/>
                    <a:pt x="42377" y="41308"/>
                    <a:pt x="42386" y="41079"/>
                  </a:cubicBezTo>
                  <a:lnTo>
                    <a:pt x="49606" y="42546"/>
                  </a:lnTo>
                  <a:cubicBezTo>
                    <a:pt x="47987" y="53814"/>
                    <a:pt x="37814" y="61815"/>
                    <a:pt x="26489" y="60758"/>
                  </a:cubicBezTo>
                  <a:cubicBezTo>
                    <a:pt x="7096" y="60758"/>
                    <a:pt x="0" y="48242"/>
                    <a:pt x="0" y="30707"/>
                  </a:cubicBezTo>
                </a:path>
              </a:pathLst>
            </a:custGeom>
            <a:solidFill>
              <a:srgbClr val="16160D"/>
            </a:solidFill>
            <a:ln w="9525" cap="flat">
              <a:noFill/>
              <a:prstDash val="solid"/>
              <a:miter/>
            </a:ln>
          </p:spPr>
          <p:txBody>
            <a:bodyPr/>
            <a:lstStyle/>
            <a:p>
              <a:endParaRPr lang="en-US"/>
            </a:p>
          </p:txBody>
        </p:sp>
        <p:sp>
          <p:nvSpPr>
            <p:cNvPr id="120" name="Freihandform: Form 119">
              <a:extLst>
                <a:ext uri="{FF2B5EF4-FFF2-40B4-BE49-F238E27FC236}">
                  <a16:creationId xmlns:a16="http://schemas.microsoft.com/office/drawing/2014/main" id="{E5D767EA-75FF-2FE1-5BCA-28DBB57A47CF}"/>
                </a:ext>
              </a:extLst>
            </p:cNvPr>
            <p:cNvSpPr/>
            <p:nvPr/>
          </p:nvSpPr>
          <p:spPr>
            <a:xfrm>
              <a:off x="3411959" y="4095141"/>
              <a:ext cx="46920" cy="85953"/>
            </a:xfrm>
            <a:custGeom>
              <a:avLst/>
              <a:gdLst>
                <a:gd name="csX0" fmla="*/ 46920 w 46920"/>
                <a:gd name="csY0" fmla="*/ 85954 h 85953"/>
                <a:gd name="csX1" fmla="*/ 39262 w 46920"/>
                <a:gd name="csY1" fmla="*/ 85954 h 85953"/>
                <a:gd name="csX2" fmla="*/ 39262 w 46920"/>
                <a:gd name="csY2" fmla="*/ 47473 h 85953"/>
                <a:gd name="csX3" fmla="*/ 27118 w 46920"/>
                <a:gd name="csY3" fmla="*/ 33357 h 85953"/>
                <a:gd name="csX4" fmla="*/ 7658 w 46920"/>
                <a:gd name="csY4" fmla="*/ 41672 h 85953"/>
                <a:gd name="csX5" fmla="*/ 7658 w 46920"/>
                <a:gd name="csY5" fmla="*/ 85954 h 85953"/>
                <a:gd name="csX6" fmla="*/ 0 w 46920"/>
                <a:gd name="csY6" fmla="*/ 85954 h 85953"/>
                <a:gd name="csX7" fmla="*/ 0 w 46920"/>
                <a:gd name="csY7" fmla="*/ 0 h 85953"/>
                <a:gd name="csX8" fmla="*/ 7658 w 46920"/>
                <a:gd name="csY8" fmla="*/ 0 h 85953"/>
                <a:gd name="csX9" fmla="*/ 7658 w 46920"/>
                <a:gd name="csY9" fmla="*/ 34947 h 85953"/>
                <a:gd name="csX10" fmla="*/ 29175 w 46920"/>
                <a:gd name="csY10" fmla="*/ 26651 h 85953"/>
                <a:gd name="csX11" fmla="*/ 46920 w 46920"/>
                <a:gd name="csY11" fmla="*/ 46739 h 85953"/>
                <a:gd name="csX12" fmla="*/ 46920 w 46920"/>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53">
                  <a:moveTo>
                    <a:pt x="46920" y="85954"/>
                  </a:moveTo>
                  <a:lnTo>
                    <a:pt x="39262" y="85954"/>
                  </a:lnTo>
                  <a:lnTo>
                    <a:pt x="39262" y="47473"/>
                  </a:lnTo>
                  <a:cubicBezTo>
                    <a:pt x="39262" y="38595"/>
                    <a:pt x="36166" y="33357"/>
                    <a:pt x="27118" y="33357"/>
                  </a:cubicBezTo>
                  <a:cubicBezTo>
                    <a:pt x="19907" y="33947"/>
                    <a:pt x="13068" y="36862"/>
                    <a:pt x="7658" y="41672"/>
                  </a:cubicBezTo>
                  <a:lnTo>
                    <a:pt x="7658" y="85954"/>
                  </a:lnTo>
                  <a:lnTo>
                    <a:pt x="0" y="85954"/>
                  </a:lnTo>
                  <a:lnTo>
                    <a:pt x="0" y="0"/>
                  </a:lnTo>
                  <a:lnTo>
                    <a:pt x="7658" y="0"/>
                  </a:lnTo>
                  <a:lnTo>
                    <a:pt x="7658" y="34947"/>
                  </a:lnTo>
                  <a:cubicBezTo>
                    <a:pt x="13735" y="29928"/>
                    <a:pt x="21288" y="27013"/>
                    <a:pt x="29175" y="26651"/>
                  </a:cubicBezTo>
                  <a:cubicBezTo>
                    <a:pt x="41662" y="26651"/>
                    <a:pt x="46920" y="33595"/>
                    <a:pt x="46920" y="46739"/>
                  </a:cubicBezTo>
                  <a:lnTo>
                    <a:pt x="46920" y="85954"/>
                  </a:lnTo>
                  <a:close/>
                </a:path>
              </a:pathLst>
            </a:custGeom>
            <a:solidFill>
              <a:srgbClr val="16160D"/>
            </a:solidFill>
            <a:ln w="9525" cap="flat">
              <a:noFill/>
              <a:prstDash val="solid"/>
              <a:miter/>
            </a:ln>
          </p:spPr>
          <p:txBody>
            <a:bodyPr/>
            <a:lstStyle/>
            <a:p>
              <a:endParaRPr lang="en-US"/>
            </a:p>
          </p:txBody>
        </p:sp>
        <p:sp>
          <p:nvSpPr>
            <p:cNvPr id="121" name="Freihandform: Form 120">
              <a:extLst>
                <a:ext uri="{FF2B5EF4-FFF2-40B4-BE49-F238E27FC236}">
                  <a16:creationId xmlns:a16="http://schemas.microsoft.com/office/drawing/2014/main" id="{85C2B2AD-8164-36AD-8B35-88E4F4CE8E30}"/>
                </a:ext>
              </a:extLst>
            </p:cNvPr>
            <p:cNvSpPr/>
            <p:nvPr/>
          </p:nvSpPr>
          <p:spPr>
            <a:xfrm>
              <a:off x="3479076" y="4095141"/>
              <a:ext cx="46920" cy="85953"/>
            </a:xfrm>
            <a:custGeom>
              <a:avLst/>
              <a:gdLst>
                <a:gd name="csX0" fmla="*/ 46920 w 46920"/>
                <a:gd name="csY0" fmla="*/ 85954 h 85953"/>
                <a:gd name="csX1" fmla="*/ 39262 w 46920"/>
                <a:gd name="csY1" fmla="*/ 85954 h 85953"/>
                <a:gd name="csX2" fmla="*/ 39262 w 46920"/>
                <a:gd name="csY2" fmla="*/ 47473 h 85953"/>
                <a:gd name="csX3" fmla="*/ 27118 w 46920"/>
                <a:gd name="csY3" fmla="*/ 33357 h 85953"/>
                <a:gd name="csX4" fmla="*/ 7658 w 46920"/>
                <a:gd name="csY4" fmla="*/ 41672 h 85953"/>
                <a:gd name="csX5" fmla="*/ 7658 w 46920"/>
                <a:gd name="csY5" fmla="*/ 85954 h 85953"/>
                <a:gd name="csX6" fmla="*/ 0 w 46920"/>
                <a:gd name="csY6" fmla="*/ 85954 h 85953"/>
                <a:gd name="csX7" fmla="*/ 0 w 46920"/>
                <a:gd name="csY7" fmla="*/ 0 h 85953"/>
                <a:gd name="csX8" fmla="*/ 7658 w 46920"/>
                <a:gd name="csY8" fmla="*/ 0 h 85953"/>
                <a:gd name="csX9" fmla="*/ 7658 w 46920"/>
                <a:gd name="csY9" fmla="*/ 34947 h 85953"/>
                <a:gd name="csX10" fmla="*/ 29175 w 46920"/>
                <a:gd name="csY10" fmla="*/ 26651 h 85953"/>
                <a:gd name="csX11" fmla="*/ 46920 w 46920"/>
                <a:gd name="csY11" fmla="*/ 46739 h 85953"/>
                <a:gd name="csX12" fmla="*/ 46920 w 46920"/>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53">
                  <a:moveTo>
                    <a:pt x="46920" y="85954"/>
                  </a:moveTo>
                  <a:lnTo>
                    <a:pt x="39262" y="85954"/>
                  </a:lnTo>
                  <a:lnTo>
                    <a:pt x="39262" y="47473"/>
                  </a:lnTo>
                  <a:cubicBezTo>
                    <a:pt x="39262" y="38595"/>
                    <a:pt x="36166" y="33357"/>
                    <a:pt x="27118" y="33357"/>
                  </a:cubicBezTo>
                  <a:cubicBezTo>
                    <a:pt x="19907" y="33947"/>
                    <a:pt x="13068" y="36862"/>
                    <a:pt x="7658" y="41672"/>
                  </a:cubicBezTo>
                  <a:lnTo>
                    <a:pt x="7658" y="85954"/>
                  </a:lnTo>
                  <a:lnTo>
                    <a:pt x="0" y="85954"/>
                  </a:lnTo>
                  <a:lnTo>
                    <a:pt x="0" y="0"/>
                  </a:lnTo>
                  <a:lnTo>
                    <a:pt x="7658" y="0"/>
                  </a:lnTo>
                  <a:lnTo>
                    <a:pt x="7658" y="34947"/>
                  </a:lnTo>
                  <a:cubicBezTo>
                    <a:pt x="13735" y="29928"/>
                    <a:pt x="21288" y="27013"/>
                    <a:pt x="29175" y="26651"/>
                  </a:cubicBezTo>
                  <a:cubicBezTo>
                    <a:pt x="41662" y="26651"/>
                    <a:pt x="46920" y="33595"/>
                    <a:pt x="46920" y="46739"/>
                  </a:cubicBezTo>
                  <a:lnTo>
                    <a:pt x="46920" y="85954"/>
                  </a:lnTo>
                  <a:close/>
                </a:path>
              </a:pathLst>
            </a:custGeom>
            <a:solidFill>
              <a:srgbClr val="16160D"/>
            </a:solidFill>
            <a:ln w="9525" cap="flat">
              <a:noFill/>
              <a:prstDash val="solid"/>
              <a:miter/>
            </a:ln>
          </p:spPr>
          <p:txBody>
            <a:bodyPr/>
            <a:lstStyle/>
            <a:p>
              <a:endParaRPr lang="en-US"/>
            </a:p>
          </p:txBody>
        </p:sp>
        <p:sp>
          <p:nvSpPr>
            <p:cNvPr id="122" name="Freihandform: Form 121">
              <a:extLst>
                <a:ext uri="{FF2B5EF4-FFF2-40B4-BE49-F238E27FC236}">
                  <a16:creationId xmlns:a16="http://schemas.microsoft.com/office/drawing/2014/main" id="{6B063F44-B49D-3945-6B91-8A3CC04CC17F}"/>
                </a:ext>
              </a:extLst>
            </p:cNvPr>
            <p:cNvSpPr/>
            <p:nvPr/>
          </p:nvSpPr>
          <p:spPr>
            <a:xfrm>
              <a:off x="3541891" y="4121726"/>
              <a:ext cx="53393" cy="60708"/>
            </a:xfrm>
            <a:custGeom>
              <a:avLst/>
              <a:gdLst>
                <a:gd name="csX0" fmla="*/ 282 w 53393"/>
                <a:gd name="csY0" fmla="*/ 30542 h 60708"/>
                <a:gd name="csX1" fmla="*/ 22866 w 53393"/>
                <a:gd name="csY1" fmla="*/ 272 h 60708"/>
                <a:gd name="csX2" fmla="*/ 28104 w 53393"/>
                <a:gd name="csY2" fmla="*/ 34 h 60708"/>
                <a:gd name="csX3" fmla="*/ 53393 w 53393"/>
                <a:gd name="csY3" fmla="*/ 29076 h 60708"/>
                <a:gd name="csX4" fmla="*/ 26618 w 53393"/>
                <a:gd name="csY4" fmla="*/ 60708 h 60708"/>
                <a:gd name="csX5" fmla="*/ 282 w 53393"/>
                <a:gd name="csY5" fmla="*/ 30542 h 60708"/>
                <a:gd name="csX6" fmla="*/ 45383 w 53393"/>
                <a:gd name="csY6" fmla="*/ 29752 h 60708"/>
                <a:gd name="csX7" fmla="*/ 27647 w 53393"/>
                <a:gd name="csY7" fmla="*/ 6625 h 60708"/>
                <a:gd name="csX8" fmla="*/ 8197 w 53393"/>
                <a:gd name="csY8" fmla="*/ 30095 h 60708"/>
                <a:gd name="csX9" fmla="*/ 27199 w 53393"/>
                <a:gd name="csY9" fmla="*/ 54231 h 60708"/>
                <a:gd name="csX10" fmla="*/ 45383 w 53393"/>
                <a:gd name="csY10" fmla="*/ 29780 h 60708"/>
                <a:gd name="csX11" fmla="*/ 45383 w 53393"/>
                <a:gd name="csY11" fmla="*/ 29752 h 60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393" h="60708">
                  <a:moveTo>
                    <a:pt x="282" y="30542"/>
                  </a:moveTo>
                  <a:cubicBezTo>
                    <a:pt x="-1842" y="15950"/>
                    <a:pt x="8273" y="2396"/>
                    <a:pt x="22866" y="272"/>
                  </a:cubicBezTo>
                  <a:cubicBezTo>
                    <a:pt x="24599" y="24"/>
                    <a:pt x="26352" y="-52"/>
                    <a:pt x="28104" y="34"/>
                  </a:cubicBezTo>
                  <a:cubicBezTo>
                    <a:pt x="45964" y="34"/>
                    <a:pt x="53393" y="11769"/>
                    <a:pt x="53393" y="29076"/>
                  </a:cubicBezTo>
                  <a:cubicBezTo>
                    <a:pt x="53393" y="48202"/>
                    <a:pt x="45726" y="60708"/>
                    <a:pt x="26618" y="60708"/>
                  </a:cubicBezTo>
                  <a:cubicBezTo>
                    <a:pt x="6816" y="60708"/>
                    <a:pt x="282" y="47621"/>
                    <a:pt x="282" y="30542"/>
                  </a:cubicBezTo>
                  <a:moveTo>
                    <a:pt x="45383" y="29752"/>
                  </a:moveTo>
                  <a:cubicBezTo>
                    <a:pt x="45383" y="12445"/>
                    <a:pt x="38868" y="6625"/>
                    <a:pt x="27647" y="6625"/>
                  </a:cubicBezTo>
                  <a:cubicBezTo>
                    <a:pt x="16084" y="6625"/>
                    <a:pt x="8197" y="13693"/>
                    <a:pt x="8197" y="30095"/>
                  </a:cubicBezTo>
                  <a:cubicBezTo>
                    <a:pt x="8197" y="46497"/>
                    <a:pt x="14474" y="54231"/>
                    <a:pt x="27199" y="54231"/>
                  </a:cubicBezTo>
                  <a:cubicBezTo>
                    <a:pt x="38401" y="54231"/>
                    <a:pt x="45383" y="47364"/>
                    <a:pt x="45383" y="29780"/>
                  </a:cubicBezTo>
                  <a:lnTo>
                    <a:pt x="45383" y="29752"/>
                  </a:lnTo>
                  <a:close/>
                </a:path>
              </a:pathLst>
            </a:custGeom>
            <a:solidFill>
              <a:srgbClr val="16160D"/>
            </a:solidFill>
            <a:ln w="9525" cap="flat">
              <a:noFill/>
              <a:prstDash val="solid"/>
              <a:miter/>
            </a:ln>
          </p:spPr>
          <p:txBody>
            <a:bodyPr/>
            <a:lstStyle/>
            <a:p>
              <a:endParaRPr lang="en-US"/>
            </a:p>
          </p:txBody>
        </p:sp>
        <p:sp>
          <p:nvSpPr>
            <p:cNvPr id="123" name="Freihandform: Form 122">
              <a:extLst>
                <a:ext uri="{FF2B5EF4-FFF2-40B4-BE49-F238E27FC236}">
                  <a16:creationId xmlns:a16="http://schemas.microsoft.com/office/drawing/2014/main" id="{929AB019-01A5-E596-EEAE-FA79E8D40D13}"/>
                </a:ext>
              </a:extLst>
            </p:cNvPr>
            <p:cNvSpPr/>
            <p:nvPr/>
          </p:nvSpPr>
          <p:spPr>
            <a:xfrm>
              <a:off x="3608386" y="4121678"/>
              <a:ext cx="49568" cy="60850"/>
            </a:xfrm>
            <a:custGeom>
              <a:avLst/>
              <a:gdLst>
                <a:gd name="csX0" fmla="*/ 0 w 49568"/>
                <a:gd name="csY0" fmla="*/ 30705 h 60850"/>
                <a:gd name="csX1" fmla="*/ 27689 w 49568"/>
                <a:gd name="csY1" fmla="*/ 82 h 60850"/>
                <a:gd name="csX2" fmla="*/ 48968 w 49568"/>
                <a:gd name="csY2" fmla="*/ 17799 h 60850"/>
                <a:gd name="csX3" fmla="*/ 49044 w 49568"/>
                <a:gd name="csY3" fmla="*/ 19551 h 60850"/>
                <a:gd name="csX4" fmla="*/ 41386 w 49568"/>
                <a:gd name="csY4" fmla="*/ 20580 h 60850"/>
                <a:gd name="csX5" fmla="*/ 27070 w 49568"/>
                <a:gd name="csY5" fmla="*/ 6692 h 60850"/>
                <a:gd name="csX6" fmla="*/ 8068 w 49568"/>
                <a:gd name="csY6" fmla="*/ 29686 h 60850"/>
                <a:gd name="csX7" fmla="*/ 26899 w 49568"/>
                <a:gd name="csY7" fmla="*/ 53936 h 60850"/>
                <a:gd name="csX8" fmla="*/ 42300 w 49568"/>
                <a:gd name="csY8" fmla="*/ 41744 h 60850"/>
                <a:gd name="csX9" fmla="*/ 42367 w 49568"/>
                <a:gd name="csY9" fmla="*/ 41078 h 60850"/>
                <a:gd name="csX10" fmla="*/ 49568 w 49568"/>
                <a:gd name="csY10" fmla="*/ 42545 h 60850"/>
                <a:gd name="csX11" fmla="*/ 26451 w 49568"/>
                <a:gd name="csY11" fmla="*/ 60756 h 60850"/>
                <a:gd name="csX12" fmla="*/ 0 w 49568"/>
                <a:gd name="csY12" fmla="*/ 30705 h 60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68" h="60850">
                  <a:moveTo>
                    <a:pt x="0" y="30705"/>
                  </a:moveTo>
                  <a:cubicBezTo>
                    <a:pt x="0" y="10322"/>
                    <a:pt x="10296" y="82"/>
                    <a:pt x="27689" y="82"/>
                  </a:cubicBezTo>
                  <a:cubicBezTo>
                    <a:pt x="38452" y="-899"/>
                    <a:pt x="47977" y="7026"/>
                    <a:pt x="48968" y="17799"/>
                  </a:cubicBezTo>
                  <a:cubicBezTo>
                    <a:pt x="49016" y="18370"/>
                    <a:pt x="49044" y="18961"/>
                    <a:pt x="49044" y="19551"/>
                  </a:cubicBezTo>
                  <a:lnTo>
                    <a:pt x="41386" y="20580"/>
                  </a:lnTo>
                  <a:cubicBezTo>
                    <a:pt x="40357" y="11255"/>
                    <a:pt x="35995" y="6692"/>
                    <a:pt x="27070" y="6692"/>
                  </a:cubicBezTo>
                  <a:cubicBezTo>
                    <a:pt x="17907" y="6692"/>
                    <a:pt x="8068" y="11712"/>
                    <a:pt x="8068" y="29686"/>
                  </a:cubicBezTo>
                  <a:cubicBezTo>
                    <a:pt x="8068" y="48812"/>
                    <a:pt x="17459" y="53936"/>
                    <a:pt x="26899" y="53936"/>
                  </a:cubicBezTo>
                  <a:cubicBezTo>
                    <a:pt x="34528" y="54822"/>
                    <a:pt x="41424" y="49364"/>
                    <a:pt x="42300" y="41744"/>
                  </a:cubicBezTo>
                  <a:cubicBezTo>
                    <a:pt x="42329" y="41516"/>
                    <a:pt x="42348" y="41306"/>
                    <a:pt x="42367" y="41078"/>
                  </a:cubicBezTo>
                  <a:lnTo>
                    <a:pt x="49568" y="42545"/>
                  </a:lnTo>
                  <a:cubicBezTo>
                    <a:pt x="47949" y="53813"/>
                    <a:pt x="37776" y="61814"/>
                    <a:pt x="26451" y="60756"/>
                  </a:cubicBezTo>
                  <a:cubicBezTo>
                    <a:pt x="7096" y="60756"/>
                    <a:pt x="0" y="48240"/>
                    <a:pt x="0" y="30705"/>
                  </a:cubicBezTo>
                </a:path>
              </a:pathLst>
            </a:custGeom>
            <a:solidFill>
              <a:srgbClr val="16160D"/>
            </a:solidFill>
            <a:ln w="9525" cap="flat">
              <a:noFill/>
              <a:prstDash val="solid"/>
              <a:miter/>
            </a:ln>
          </p:spPr>
          <p:txBody>
            <a:bodyPr/>
            <a:lstStyle/>
            <a:p>
              <a:endParaRPr lang="en-US"/>
            </a:p>
          </p:txBody>
        </p:sp>
        <p:sp>
          <p:nvSpPr>
            <p:cNvPr id="124" name="Freihandform: Form 123">
              <a:extLst>
                <a:ext uri="{FF2B5EF4-FFF2-40B4-BE49-F238E27FC236}">
                  <a16:creationId xmlns:a16="http://schemas.microsoft.com/office/drawing/2014/main" id="{3A54CE02-7A9A-579B-0F88-A20E0BC3CBBF}"/>
                </a:ext>
              </a:extLst>
            </p:cNvPr>
            <p:cNvSpPr/>
            <p:nvPr/>
          </p:nvSpPr>
          <p:spPr>
            <a:xfrm>
              <a:off x="3674232" y="4095141"/>
              <a:ext cx="46939" cy="85953"/>
            </a:xfrm>
            <a:custGeom>
              <a:avLst/>
              <a:gdLst>
                <a:gd name="csX0" fmla="*/ 46939 w 46939"/>
                <a:gd name="csY0" fmla="*/ 85954 h 85953"/>
                <a:gd name="csX1" fmla="*/ 39262 w 46939"/>
                <a:gd name="csY1" fmla="*/ 85954 h 85953"/>
                <a:gd name="csX2" fmla="*/ 39262 w 46939"/>
                <a:gd name="csY2" fmla="*/ 47473 h 85953"/>
                <a:gd name="csX3" fmla="*/ 27137 w 46939"/>
                <a:gd name="csY3" fmla="*/ 33357 h 85953"/>
                <a:gd name="csX4" fmla="*/ 7677 w 46939"/>
                <a:gd name="csY4" fmla="*/ 41672 h 85953"/>
                <a:gd name="csX5" fmla="*/ 7677 w 46939"/>
                <a:gd name="csY5" fmla="*/ 85954 h 85953"/>
                <a:gd name="csX6" fmla="*/ 0 w 46939"/>
                <a:gd name="csY6" fmla="*/ 85954 h 85953"/>
                <a:gd name="csX7" fmla="*/ 0 w 46939"/>
                <a:gd name="csY7" fmla="*/ 0 h 85953"/>
                <a:gd name="csX8" fmla="*/ 7677 w 46939"/>
                <a:gd name="csY8" fmla="*/ 0 h 85953"/>
                <a:gd name="csX9" fmla="*/ 7677 w 46939"/>
                <a:gd name="csY9" fmla="*/ 34947 h 85953"/>
                <a:gd name="csX10" fmla="*/ 29194 w 46939"/>
                <a:gd name="csY10" fmla="*/ 26651 h 85953"/>
                <a:gd name="csX11" fmla="*/ 46939 w 46939"/>
                <a:gd name="csY11" fmla="*/ 46739 h 85953"/>
                <a:gd name="csX12" fmla="*/ 46939 w 46939"/>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39" h="85953">
                  <a:moveTo>
                    <a:pt x="46939" y="85954"/>
                  </a:moveTo>
                  <a:lnTo>
                    <a:pt x="39262" y="85954"/>
                  </a:lnTo>
                  <a:lnTo>
                    <a:pt x="39262" y="47473"/>
                  </a:lnTo>
                  <a:cubicBezTo>
                    <a:pt x="39262" y="38595"/>
                    <a:pt x="36176" y="33357"/>
                    <a:pt x="27137" y="33357"/>
                  </a:cubicBezTo>
                  <a:cubicBezTo>
                    <a:pt x="19926" y="33947"/>
                    <a:pt x="13087" y="36862"/>
                    <a:pt x="7677" y="41672"/>
                  </a:cubicBezTo>
                  <a:lnTo>
                    <a:pt x="7677" y="85954"/>
                  </a:lnTo>
                  <a:lnTo>
                    <a:pt x="0" y="85954"/>
                  </a:lnTo>
                  <a:lnTo>
                    <a:pt x="0" y="0"/>
                  </a:lnTo>
                  <a:lnTo>
                    <a:pt x="7677" y="0"/>
                  </a:lnTo>
                  <a:lnTo>
                    <a:pt x="7677" y="34947"/>
                  </a:lnTo>
                  <a:cubicBezTo>
                    <a:pt x="13754" y="29918"/>
                    <a:pt x="21307" y="27003"/>
                    <a:pt x="29194" y="26651"/>
                  </a:cubicBezTo>
                  <a:cubicBezTo>
                    <a:pt x="41662" y="26651"/>
                    <a:pt x="46939" y="33595"/>
                    <a:pt x="46939" y="46739"/>
                  </a:cubicBezTo>
                  <a:lnTo>
                    <a:pt x="46939" y="85954"/>
                  </a:lnTo>
                  <a:close/>
                </a:path>
              </a:pathLst>
            </a:custGeom>
            <a:solidFill>
              <a:srgbClr val="16160D"/>
            </a:solidFill>
            <a:ln w="9525" cap="flat">
              <a:noFill/>
              <a:prstDash val="solid"/>
              <a:miter/>
            </a:ln>
          </p:spPr>
          <p:txBody>
            <a:bodyPr/>
            <a:lstStyle/>
            <a:p>
              <a:endParaRPr lang="en-US"/>
            </a:p>
          </p:txBody>
        </p:sp>
        <p:sp>
          <p:nvSpPr>
            <p:cNvPr id="125" name="Freihandform: Form 124">
              <a:extLst>
                <a:ext uri="{FF2B5EF4-FFF2-40B4-BE49-F238E27FC236}">
                  <a16:creationId xmlns:a16="http://schemas.microsoft.com/office/drawing/2014/main" id="{EE820985-E53A-FDB6-F0CB-2231310D93B2}"/>
                </a:ext>
              </a:extLst>
            </p:cNvPr>
            <p:cNvSpPr/>
            <p:nvPr/>
          </p:nvSpPr>
          <p:spPr>
            <a:xfrm>
              <a:off x="3736394" y="4121686"/>
              <a:ext cx="44291" cy="60805"/>
            </a:xfrm>
            <a:custGeom>
              <a:avLst/>
              <a:gdLst>
                <a:gd name="csX0" fmla="*/ 43215 w 44291"/>
                <a:gd name="csY0" fmla="*/ 17609 h 60805"/>
                <a:gd name="csX1" fmla="*/ 35681 w 44291"/>
                <a:gd name="csY1" fmla="*/ 18514 h 60805"/>
                <a:gd name="csX2" fmla="*/ 22517 w 44291"/>
                <a:gd name="csY2" fmla="*/ 6560 h 60805"/>
                <a:gd name="csX3" fmla="*/ 9954 w 44291"/>
                <a:gd name="csY3" fmla="*/ 16019 h 60805"/>
                <a:gd name="csX4" fmla="*/ 23927 w 44291"/>
                <a:gd name="csY4" fmla="*/ 26601 h 60805"/>
                <a:gd name="csX5" fmla="*/ 44291 w 44291"/>
                <a:gd name="csY5" fmla="*/ 44184 h 60805"/>
                <a:gd name="csX6" fmla="*/ 22670 w 44291"/>
                <a:gd name="csY6" fmla="*/ 60805 h 60805"/>
                <a:gd name="csX7" fmla="*/ 0 w 44291"/>
                <a:gd name="csY7" fmla="*/ 43222 h 60805"/>
                <a:gd name="csX8" fmla="*/ 7334 w 44291"/>
                <a:gd name="csY8" fmla="*/ 41965 h 60805"/>
                <a:gd name="csX9" fmla="*/ 21955 w 44291"/>
                <a:gd name="csY9" fmla="*/ 54385 h 60805"/>
                <a:gd name="csX10" fmla="*/ 23022 w 44291"/>
                <a:gd name="csY10" fmla="*/ 54262 h 60805"/>
                <a:gd name="csX11" fmla="*/ 36528 w 44291"/>
                <a:gd name="csY11" fmla="*/ 44584 h 60805"/>
                <a:gd name="csX12" fmla="*/ 23260 w 44291"/>
                <a:gd name="csY12" fmla="*/ 34221 h 60805"/>
                <a:gd name="csX13" fmla="*/ 2067 w 44291"/>
                <a:gd name="csY13" fmla="*/ 16914 h 60805"/>
                <a:gd name="csX14" fmla="*/ 22784 w 44291"/>
                <a:gd name="csY14" fmla="*/ 188 h 60805"/>
                <a:gd name="csX15" fmla="*/ 43024 w 44291"/>
                <a:gd name="csY15" fmla="*/ 15285 h 60805"/>
                <a:gd name="csX16" fmla="*/ 43215 w 44291"/>
                <a:gd name="csY16" fmla="*/ 17609 h 60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91" h="60805">
                  <a:moveTo>
                    <a:pt x="43215" y="17609"/>
                  </a:moveTo>
                  <a:lnTo>
                    <a:pt x="35681" y="18514"/>
                  </a:lnTo>
                  <a:cubicBezTo>
                    <a:pt x="34309" y="10894"/>
                    <a:pt x="32128" y="6560"/>
                    <a:pt x="22517" y="6560"/>
                  </a:cubicBezTo>
                  <a:cubicBezTo>
                    <a:pt x="12335" y="6560"/>
                    <a:pt x="9954" y="10990"/>
                    <a:pt x="9954" y="16019"/>
                  </a:cubicBezTo>
                  <a:cubicBezTo>
                    <a:pt x="9954" y="22848"/>
                    <a:pt x="15107" y="24439"/>
                    <a:pt x="23927" y="26601"/>
                  </a:cubicBezTo>
                  <a:cubicBezTo>
                    <a:pt x="34690" y="29230"/>
                    <a:pt x="44291" y="31497"/>
                    <a:pt x="44291" y="44184"/>
                  </a:cubicBezTo>
                  <a:cubicBezTo>
                    <a:pt x="44291" y="54233"/>
                    <a:pt x="36757" y="60805"/>
                    <a:pt x="22670" y="60805"/>
                  </a:cubicBezTo>
                  <a:cubicBezTo>
                    <a:pt x="9849" y="60805"/>
                    <a:pt x="1715" y="55919"/>
                    <a:pt x="0" y="43222"/>
                  </a:cubicBezTo>
                  <a:lnTo>
                    <a:pt x="7334" y="41965"/>
                  </a:lnTo>
                  <a:cubicBezTo>
                    <a:pt x="7934" y="49432"/>
                    <a:pt x="14478" y="54985"/>
                    <a:pt x="21955" y="54385"/>
                  </a:cubicBezTo>
                  <a:cubicBezTo>
                    <a:pt x="22308" y="54357"/>
                    <a:pt x="22670" y="54319"/>
                    <a:pt x="23022" y="54262"/>
                  </a:cubicBezTo>
                  <a:cubicBezTo>
                    <a:pt x="30680" y="54262"/>
                    <a:pt x="36528" y="51985"/>
                    <a:pt x="36528" y="44584"/>
                  </a:cubicBezTo>
                  <a:cubicBezTo>
                    <a:pt x="36528" y="37755"/>
                    <a:pt x="31718" y="36383"/>
                    <a:pt x="23260" y="34221"/>
                  </a:cubicBezTo>
                  <a:cubicBezTo>
                    <a:pt x="13525" y="31716"/>
                    <a:pt x="2067" y="30240"/>
                    <a:pt x="2067" y="16914"/>
                  </a:cubicBezTo>
                  <a:cubicBezTo>
                    <a:pt x="2067" y="5617"/>
                    <a:pt x="11801" y="188"/>
                    <a:pt x="22784" y="188"/>
                  </a:cubicBezTo>
                  <a:cubicBezTo>
                    <a:pt x="32537" y="-1231"/>
                    <a:pt x="41605" y="5532"/>
                    <a:pt x="43024" y="15285"/>
                  </a:cubicBezTo>
                  <a:cubicBezTo>
                    <a:pt x="43139" y="16057"/>
                    <a:pt x="43205" y="16828"/>
                    <a:pt x="43215" y="17609"/>
                  </a:cubicBezTo>
                </a:path>
              </a:pathLst>
            </a:custGeom>
            <a:solidFill>
              <a:srgbClr val="16160D"/>
            </a:solidFill>
            <a:ln w="9525" cap="flat">
              <a:noFill/>
              <a:prstDash val="solid"/>
              <a:miter/>
            </a:ln>
          </p:spPr>
          <p:txBody>
            <a:bodyPr/>
            <a:lstStyle/>
            <a:p>
              <a:endParaRPr lang="en-US"/>
            </a:p>
          </p:txBody>
        </p:sp>
        <p:sp>
          <p:nvSpPr>
            <p:cNvPr id="126" name="Freihandform: Form 125">
              <a:extLst>
                <a:ext uri="{FF2B5EF4-FFF2-40B4-BE49-F238E27FC236}">
                  <a16:creationId xmlns:a16="http://schemas.microsoft.com/office/drawing/2014/main" id="{B91C96C3-76AF-286B-40A2-EE7C04E0558A}"/>
                </a:ext>
              </a:extLst>
            </p:cNvPr>
            <p:cNvSpPr/>
            <p:nvPr/>
          </p:nvSpPr>
          <p:spPr>
            <a:xfrm>
              <a:off x="3792960" y="4121678"/>
              <a:ext cx="49587" cy="60850"/>
            </a:xfrm>
            <a:custGeom>
              <a:avLst/>
              <a:gdLst>
                <a:gd name="csX0" fmla="*/ 0 w 49587"/>
                <a:gd name="csY0" fmla="*/ 30705 h 60850"/>
                <a:gd name="csX1" fmla="*/ 27708 w 49587"/>
                <a:gd name="csY1" fmla="*/ 82 h 60850"/>
                <a:gd name="csX2" fmla="*/ 48978 w 49587"/>
                <a:gd name="csY2" fmla="*/ 17799 h 60850"/>
                <a:gd name="csX3" fmla="*/ 49054 w 49587"/>
                <a:gd name="csY3" fmla="*/ 19551 h 60850"/>
                <a:gd name="csX4" fmla="*/ 41396 w 49587"/>
                <a:gd name="csY4" fmla="*/ 20580 h 60850"/>
                <a:gd name="csX5" fmla="*/ 27080 w 49587"/>
                <a:gd name="csY5" fmla="*/ 6692 h 60850"/>
                <a:gd name="csX6" fmla="*/ 8077 w 49587"/>
                <a:gd name="csY6" fmla="*/ 29686 h 60850"/>
                <a:gd name="csX7" fmla="*/ 26918 w 49587"/>
                <a:gd name="csY7" fmla="*/ 53936 h 60850"/>
                <a:gd name="csX8" fmla="*/ 42300 w 49587"/>
                <a:gd name="csY8" fmla="*/ 41754 h 60850"/>
                <a:gd name="csX9" fmla="*/ 42367 w 49587"/>
                <a:gd name="csY9" fmla="*/ 41078 h 60850"/>
                <a:gd name="csX10" fmla="*/ 49587 w 49587"/>
                <a:gd name="csY10" fmla="*/ 42545 h 60850"/>
                <a:gd name="csX11" fmla="*/ 26460 w 49587"/>
                <a:gd name="csY11" fmla="*/ 60756 h 60850"/>
                <a:gd name="csX12" fmla="*/ 0 w 49587"/>
                <a:gd name="csY12" fmla="*/ 30705 h 60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87" h="60850">
                  <a:moveTo>
                    <a:pt x="0" y="30705"/>
                  </a:moveTo>
                  <a:cubicBezTo>
                    <a:pt x="0" y="10322"/>
                    <a:pt x="10316" y="82"/>
                    <a:pt x="27708" y="82"/>
                  </a:cubicBezTo>
                  <a:cubicBezTo>
                    <a:pt x="38471" y="-899"/>
                    <a:pt x="47987" y="7026"/>
                    <a:pt x="48978" y="17799"/>
                  </a:cubicBezTo>
                  <a:cubicBezTo>
                    <a:pt x="49035" y="18370"/>
                    <a:pt x="49054" y="18961"/>
                    <a:pt x="49054" y="19551"/>
                  </a:cubicBezTo>
                  <a:lnTo>
                    <a:pt x="41396" y="20580"/>
                  </a:lnTo>
                  <a:cubicBezTo>
                    <a:pt x="40367" y="11255"/>
                    <a:pt x="36004" y="6692"/>
                    <a:pt x="27080" y="6692"/>
                  </a:cubicBezTo>
                  <a:cubicBezTo>
                    <a:pt x="17926" y="6692"/>
                    <a:pt x="8077" y="11712"/>
                    <a:pt x="8077" y="29686"/>
                  </a:cubicBezTo>
                  <a:cubicBezTo>
                    <a:pt x="8077" y="48812"/>
                    <a:pt x="17459" y="53936"/>
                    <a:pt x="26918" y="53936"/>
                  </a:cubicBezTo>
                  <a:cubicBezTo>
                    <a:pt x="34528" y="54822"/>
                    <a:pt x="41424" y="49364"/>
                    <a:pt x="42300" y="41754"/>
                  </a:cubicBezTo>
                  <a:cubicBezTo>
                    <a:pt x="42329" y="41535"/>
                    <a:pt x="42348" y="41306"/>
                    <a:pt x="42367" y="41078"/>
                  </a:cubicBezTo>
                  <a:lnTo>
                    <a:pt x="49587" y="42545"/>
                  </a:lnTo>
                  <a:cubicBezTo>
                    <a:pt x="47968" y="53813"/>
                    <a:pt x="37795" y="61814"/>
                    <a:pt x="26460" y="60756"/>
                  </a:cubicBezTo>
                  <a:cubicBezTo>
                    <a:pt x="7030" y="60756"/>
                    <a:pt x="0" y="48240"/>
                    <a:pt x="0" y="30705"/>
                  </a:cubicBezTo>
                </a:path>
              </a:pathLst>
            </a:custGeom>
            <a:solidFill>
              <a:srgbClr val="16160D"/>
            </a:solidFill>
            <a:ln w="9525" cap="flat">
              <a:noFill/>
              <a:prstDash val="solid"/>
              <a:miter/>
            </a:ln>
          </p:spPr>
          <p:txBody>
            <a:bodyPr/>
            <a:lstStyle/>
            <a:p>
              <a:endParaRPr lang="en-US"/>
            </a:p>
          </p:txBody>
        </p:sp>
        <p:sp>
          <p:nvSpPr>
            <p:cNvPr id="127" name="Freihandform: Form 126">
              <a:extLst>
                <a:ext uri="{FF2B5EF4-FFF2-40B4-BE49-F238E27FC236}">
                  <a16:creationId xmlns:a16="http://schemas.microsoft.com/office/drawing/2014/main" id="{F1CCB0D1-C9A7-482A-2CC7-028D74CB8945}"/>
                </a:ext>
              </a:extLst>
            </p:cNvPr>
            <p:cNvSpPr/>
            <p:nvPr/>
          </p:nvSpPr>
          <p:spPr>
            <a:xfrm>
              <a:off x="3858786" y="4095141"/>
              <a:ext cx="46929" cy="85953"/>
            </a:xfrm>
            <a:custGeom>
              <a:avLst/>
              <a:gdLst>
                <a:gd name="csX0" fmla="*/ 46920 w 46929"/>
                <a:gd name="csY0" fmla="*/ 85954 h 85953"/>
                <a:gd name="csX1" fmla="*/ 39262 w 46929"/>
                <a:gd name="csY1" fmla="*/ 85954 h 85953"/>
                <a:gd name="csX2" fmla="*/ 39262 w 46929"/>
                <a:gd name="csY2" fmla="*/ 47473 h 85953"/>
                <a:gd name="csX3" fmla="*/ 27127 w 46929"/>
                <a:gd name="csY3" fmla="*/ 33357 h 85953"/>
                <a:gd name="csX4" fmla="*/ 7668 w 46929"/>
                <a:gd name="csY4" fmla="*/ 41672 h 85953"/>
                <a:gd name="csX5" fmla="*/ 7668 w 46929"/>
                <a:gd name="csY5" fmla="*/ 85954 h 85953"/>
                <a:gd name="csX6" fmla="*/ 0 w 46929"/>
                <a:gd name="csY6" fmla="*/ 85954 h 85953"/>
                <a:gd name="csX7" fmla="*/ 0 w 46929"/>
                <a:gd name="csY7" fmla="*/ 0 h 85953"/>
                <a:gd name="csX8" fmla="*/ 7668 w 46929"/>
                <a:gd name="csY8" fmla="*/ 0 h 85953"/>
                <a:gd name="csX9" fmla="*/ 7668 w 46929"/>
                <a:gd name="csY9" fmla="*/ 34947 h 85953"/>
                <a:gd name="csX10" fmla="*/ 29185 w 46929"/>
                <a:gd name="csY10" fmla="*/ 26651 h 85953"/>
                <a:gd name="csX11" fmla="*/ 46930 w 46929"/>
                <a:gd name="csY11" fmla="*/ 46739 h 85953"/>
                <a:gd name="csX12" fmla="*/ 46920 w 46929"/>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9" h="85953">
                  <a:moveTo>
                    <a:pt x="46920" y="85954"/>
                  </a:moveTo>
                  <a:lnTo>
                    <a:pt x="39262" y="85954"/>
                  </a:lnTo>
                  <a:lnTo>
                    <a:pt x="39262" y="47473"/>
                  </a:lnTo>
                  <a:cubicBezTo>
                    <a:pt x="39262" y="38595"/>
                    <a:pt x="36166" y="33357"/>
                    <a:pt x="27127" y="33357"/>
                  </a:cubicBezTo>
                  <a:cubicBezTo>
                    <a:pt x="19917" y="33947"/>
                    <a:pt x="13087" y="36862"/>
                    <a:pt x="7668" y="41672"/>
                  </a:cubicBezTo>
                  <a:lnTo>
                    <a:pt x="7668" y="85954"/>
                  </a:lnTo>
                  <a:lnTo>
                    <a:pt x="0" y="85954"/>
                  </a:lnTo>
                  <a:lnTo>
                    <a:pt x="0" y="0"/>
                  </a:lnTo>
                  <a:lnTo>
                    <a:pt x="7668" y="0"/>
                  </a:lnTo>
                  <a:lnTo>
                    <a:pt x="7668" y="34947"/>
                  </a:lnTo>
                  <a:cubicBezTo>
                    <a:pt x="13754" y="29918"/>
                    <a:pt x="21298" y="27003"/>
                    <a:pt x="29185" y="26651"/>
                  </a:cubicBezTo>
                  <a:cubicBezTo>
                    <a:pt x="41672" y="26651"/>
                    <a:pt x="46930" y="33595"/>
                    <a:pt x="46930" y="46739"/>
                  </a:cubicBezTo>
                  <a:lnTo>
                    <a:pt x="46920" y="85954"/>
                  </a:lnTo>
                  <a:close/>
                </a:path>
              </a:pathLst>
            </a:custGeom>
            <a:solidFill>
              <a:srgbClr val="16160D"/>
            </a:solidFill>
            <a:ln w="9525" cap="flat">
              <a:noFill/>
              <a:prstDash val="solid"/>
              <a:miter/>
            </a:ln>
          </p:spPr>
          <p:txBody>
            <a:bodyPr/>
            <a:lstStyle/>
            <a:p>
              <a:endParaRPr lang="en-US"/>
            </a:p>
          </p:txBody>
        </p:sp>
        <p:sp>
          <p:nvSpPr>
            <p:cNvPr id="128" name="Freihandform: Form 127">
              <a:extLst>
                <a:ext uri="{FF2B5EF4-FFF2-40B4-BE49-F238E27FC236}">
                  <a16:creationId xmlns:a16="http://schemas.microsoft.com/office/drawing/2014/main" id="{FF8DFD19-63A4-C63C-F82C-41F2910DD1C7}"/>
                </a:ext>
              </a:extLst>
            </p:cNvPr>
            <p:cNvSpPr/>
            <p:nvPr/>
          </p:nvSpPr>
          <p:spPr>
            <a:xfrm>
              <a:off x="3925776" y="4122894"/>
              <a:ext cx="46596" cy="59264"/>
            </a:xfrm>
            <a:custGeom>
              <a:avLst/>
              <a:gdLst>
                <a:gd name="csX0" fmla="*/ 0 w 46596"/>
                <a:gd name="csY0" fmla="*/ 0 h 59264"/>
                <a:gd name="csX1" fmla="*/ 7658 w 46596"/>
                <a:gd name="csY1" fmla="*/ 0 h 59264"/>
                <a:gd name="csX2" fmla="*/ 7658 w 46596"/>
                <a:gd name="csY2" fmla="*/ 38481 h 59264"/>
                <a:gd name="csX3" fmla="*/ 19450 w 46596"/>
                <a:gd name="csY3" fmla="*/ 52587 h 59264"/>
                <a:gd name="csX4" fmla="*/ 38919 w 46596"/>
                <a:gd name="csY4" fmla="*/ 44282 h 59264"/>
                <a:gd name="csX5" fmla="*/ 38919 w 46596"/>
                <a:gd name="csY5" fmla="*/ 0 h 59264"/>
                <a:gd name="csX6" fmla="*/ 46596 w 46596"/>
                <a:gd name="csY6" fmla="*/ 0 h 59264"/>
                <a:gd name="csX7" fmla="*/ 46596 w 46596"/>
                <a:gd name="csY7" fmla="*/ 58122 h 59264"/>
                <a:gd name="csX8" fmla="*/ 39843 w 46596"/>
                <a:gd name="csY8" fmla="*/ 58122 h 59264"/>
                <a:gd name="csX9" fmla="*/ 39386 w 46596"/>
                <a:gd name="csY9" fmla="*/ 50844 h 59264"/>
                <a:gd name="csX10" fmla="*/ 17412 w 46596"/>
                <a:gd name="csY10" fmla="*/ 59265 h 59264"/>
                <a:gd name="csX11" fmla="*/ 0 w 46596"/>
                <a:gd name="csY11" fmla="*/ 39176 h 59264"/>
                <a:gd name="csX12" fmla="*/ 0 w 46596"/>
                <a:gd name="csY12" fmla="*/ 0 h 59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596" h="59264">
                  <a:moveTo>
                    <a:pt x="0" y="0"/>
                  </a:moveTo>
                  <a:lnTo>
                    <a:pt x="7658" y="0"/>
                  </a:lnTo>
                  <a:lnTo>
                    <a:pt x="7658" y="38481"/>
                  </a:lnTo>
                  <a:cubicBezTo>
                    <a:pt x="7658" y="47358"/>
                    <a:pt x="10411" y="52587"/>
                    <a:pt x="19450" y="52587"/>
                  </a:cubicBezTo>
                  <a:cubicBezTo>
                    <a:pt x="26679" y="52006"/>
                    <a:pt x="33509" y="49092"/>
                    <a:pt x="38919" y="44282"/>
                  </a:cubicBezTo>
                  <a:lnTo>
                    <a:pt x="38919" y="0"/>
                  </a:lnTo>
                  <a:lnTo>
                    <a:pt x="46596" y="0"/>
                  </a:lnTo>
                  <a:lnTo>
                    <a:pt x="46596" y="58122"/>
                  </a:lnTo>
                  <a:lnTo>
                    <a:pt x="39843" y="58122"/>
                  </a:lnTo>
                  <a:lnTo>
                    <a:pt x="39386" y="50844"/>
                  </a:lnTo>
                  <a:cubicBezTo>
                    <a:pt x="33147" y="55912"/>
                    <a:pt x="25441" y="58865"/>
                    <a:pt x="17412" y="59265"/>
                  </a:cubicBezTo>
                  <a:cubicBezTo>
                    <a:pt x="4924" y="59265"/>
                    <a:pt x="0" y="52321"/>
                    <a:pt x="0" y="39176"/>
                  </a:cubicBezTo>
                  <a:lnTo>
                    <a:pt x="0" y="0"/>
                  </a:lnTo>
                  <a:close/>
                </a:path>
              </a:pathLst>
            </a:custGeom>
            <a:solidFill>
              <a:srgbClr val="16160D"/>
            </a:solidFill>
            <a:ln w="9525" cap="flat">
              <a:noFill/>
              <a:prstDash val="solid"/>
              <a:miter/>
            </a:ln>
          </p:spPr>
          <p:txBody>
            <a:bodyPr/>
            <a:lstStyle/>
            <a:p>
              <a:endParaRPr lang="en-US"/>
            </a:p>
          </p:txBody>
        </p:sp>
        <p:sp>
          <p:nvSpPr>
            <p:cNvPr id="129" name="Rechteck 128">
              <a:extLst>
                <a:ext uri="{FF2B5EF4-FFF2-40B4-BE49-F238E27FC236}">
                  <a16:creationId xmlns:a16="http://schemas.microsoft.com/office/drawing/2014/main" id="{2797C00E-93BC-35FA-3CA7-C7663A157B09}"/>
                </a:ext>
              </a:extLst>
            </p:cNvPr>
            <p:cNvSpPr/>
            <p:nvPr/>
          </p:nvSpPr>
          <p:spPr>
            <a:xfrm>
              <a:off x="3993019" y="4095137"/>
              <a:ext cx="7677" cy="85953"/>
            </a:xfrm>
            <a:prstGeom prst="rect">
              <a:avLst/>
            </a:prstGeom>
            <a:solidFill>
              <a:srgbClr val="16160D"/>
            </a:solidFill>
            <a:ln w="9525" cap="flat">
              <a:noFill/>
              <a:prstDash val="solid"/>
              <a:miter/>
            </a:ln>
          </p:spPr>
          <p:txBody>
            <a:bodyPr/>
            <a:lstStyle/>
            <a:p>
              <a:endParaRPr lang="en-US"/>
            </a:p>
          </p:txBody>
        </p:sp>
        <p:sp>
          <p:nvSpPr>
            <p:cNvPr id="130" name="Freihandform: Form 129">
              <a:extLst>
                <a:ext uri="{FF2B5EF4-FFF2-40B4-BE49-F238E27FC236}">
                  <a16:creationId xmlns:a16="http://schemas.microsoft.com/office/drawing/2014/main" id="{AE133DD8-6A5D-2EE1-3151-81AD092BDE2B}"/>
                </a:ext>
              </a:extLst>
            </p:cNvPr>
            <p:cNvSpPr/>
            <p:nvPr/>
          </p:nvSpPr>
          <p:spPr>
            <a:xfrm>
              <a:off x="4016873" y="4121745"/>
              <a:ext cx="50047" cy="60790"/>
            </a:xfrm>
            <a:custGeom>
              <a:avLst/>
              <a:gdLst>
                <a:gd name="csX0" fmla="*/ 298 w 50047"/>
                <a:gd name="csY0" fmla="*/ 30297 h 60790"/>
                <a:gd name="csX1" fmla="*/ 22453 w 50047"/>
                <a:gd name="csY1" fmla="*/ 293 h 60790"/>
                <a:gd name="csX2" fmla="*/ 27435 w 50047"/>
                <a:gd name="csY2" fmla="*/ 17 h 60790"/>
                <a:gd name="csX3" fmla="*/ 50047 w 50047"/>
                <a:gd name="csY3" fmla="*/ 24725 h 60790"/>
                <a:gd name="csX4" fmla="*/ 49466 w 50047"/>
                <a:gd name="csY4" fmla="*/ 31783 h 60790"/>
                <a:gd name="csX5" fmla="*/ 8490 w 50047"/>
                <a:gd name="csY5" fmla="*/ 31783 h 60790"/>
                <a:gd name="csX6" fmla="*/ 27330 w 50047"/>
                <a:gd name="csY6" fmla="*/ 53871 h 60790"/>
                <a:gd name="csX7" fmla="*/ 42075 w 50047"/>
                <a:gd name="csY7" fmla="*/ 42946 h 60790"/>
                <a:gd name="csX8" fmla="*/ 42084 w 50047"/>
                <a:gd name="csY8" fmla="*/ 42822 h 60790"/>
                <a:gd name="csX9" fmla="*/ 49304 w 50047"/>
                <a:gd name="csY9" fmla="*/ 44194 h 60790"/>
                <a:gd name="csX10" fmla="*/ 26701 w 50047"/>
                <a:gd name="csY10" fmla="*/ 60691 h 60790"/>
                <a:gd name="csX11" fmla="*/ 298 w 50047"/>
                <a:gd name="csY11" fmla="*/ 30297 h 60790"/>
                <a:gd name="csX12" fmla="*/ 41970 w 50047"/>
                <a:gd name="csY12" fmla="*/ 25639 h 60790"/>
                <a:gd name="csX13" fmla="*/ 26749 w 50047"/>
                <a:gd name="csY13" fmla="*/ 6627 h 60790"/>
                <a:gd name="csX14" fmla="*/ 8509 w 50047"/>
                <a:gd name="csY14" fmla="*/ 23868 h 60790"/>
                <a:gd name="csX15" fmla="*/ 8547 w 50047"/>
                <a:gd name="csY15" fmla="*/ 25639 h 60790"/>
                <a:gd name="csX16" fmla="*/ 41970 w 50047"/>
                <a:gd name="csY16" fmla="*/ 25639 h 6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47" h="60790">
                  <a:moveTo>
                    <a:pt x="298" y="30297"/>
                  </a:moveTo>
                  <a:cubicBezTo>
                    <a:pt x="-1874" y="15895"/>
                    <a:pt x="8051" y="2455"/>
                    <a:pt x="22453" y="293"/>
                  </a:cubicBezTo>
                  <a:cubicBezTo>
                    <a:pt x="24101" y="46"/>
                    <a:pt x="25768" y="-40"/>
                    <a:pt x="27435" y="17"/>
                  </a:cubicBezTo>
                  <a:cubicBezTo>
                    <a:pt x="43465" y="17"/>
                    <a:pt x="50047" y="10828"/>
                    <a:pt x="50047" y="24725"/>
                  </a:cubicBezTo>
                  <a:cubicBezTo>
                    <a:pt x="49933" y="26992"/>
                    <a:pt x="49819" y="29383"/>
                    <a:pt x="49466" y="31783"/>
                  </a:cubicBezTo>
                  <a:lnTo>
                    <a:pt x="8490" y="31783"/>
                  </a:lnTo>
                  <a:cubicBezTo>
                    <a:pt x="8937" y="49204"/>
                    <a:pt x="17062" y="53871"/>
                    <a:pt x="27330" y="53871"/>
                  </a:cubicBezTo>
                  <a:cubicBezTo>
                    <a:pt x="34407" y="54929"/>
                    <a:pt x="41017" y="50033"/>
                    <a:pt x="42075" y="42946"/>
                  </a:cubicBezTo>
                  <a:cubicBezTo>
                    <a:pt x="42075" y="42908"/>
                    <a:pt x="42084" y="42860"/>
                    <a:pt x="42084" y="42822"/>
                  </a:cubicBezTo>
                  <a:lnTo>
                    <a:pt x="49304" y="44194"/>
                  </a:lnTo>
                  <a:cubicBezTo>
                    <a:pt x="47047" y="54624"/>
                    <a:pt x="37322" y="61720"/>
                    <a:pt x="26701" y="60691"/>
                  </a:cubicBezTo>
                  <a:cubicBezTo>
                    <a:pt x="6251" y="60691"/>
                    <a:pt x="298" y="46347"/>
                    <a:pt x="298" y="30297"/>
                  </a:cubicBezTo>
                  <a:moveTo>
                    <a:pt x="41970" y="25639"/>
                  </a:moveTo>
                  <a:cubicBezTo>
                    <a:pt x="42208" y="13666"/>
                    <a:pt x="37627" y="6627"/>
                    <a:pt x="26749" y="6627"/>
                  </a:cubicBezTo>
                  <a:cubicBezTo>
                    <a:pt x="16948" y="6351"/>
                    <a:pt x="8785" y="14076"/>
                    <a:pt x="8509" y="23868"/>
                  </a:cubicBezTo>
                  <a:cubicBezTo>
                    <a:pt x="8499" y="24458"/>
                    <a:pt x="8509" y="25049"/>
                    <a:pt x="8547" y="25639"/>
                  </a:cubicBezTo>
                  <a:lnTo>
                    <a:pt x="41970" y="25639"/>
                  </a:lnTo>
                  <a:close/>
                </a:path>
              </a:pathLst>
            </a:custGeom>
            <a:solidFill>
              <a:srgbClr val="16160D"/>
            </a:solidFill>
            <a:ln w="9525" cap="flat">
              <a:noFill/>
              <a:prstDash val="solid"/>
              <a:miter/>
            </a:ln>
          </p:spPr>
          <p:txBody>
            <a:bodyPr/>
            <a:lstStyle/>
            <a:p>
              <a:endParaRPr lang="en-US"/>
            </a:p>
          </p:txBody>
        </p:sp>
      </p:grpSp>
      <p:pic>
        <p:nvPicPr>
          <p:cNvPr id="131" name="Grafik 43">
            <a:extLst>
              <a:ext uri="{FF2B5EF4-FFF2-40B4-BE49-F238E27FC236}">
                <a16:creationId xmlns:a16="http://schemas.microsoft.com/office/drawing/2014/main" id="{AB5034C0-EACF-BA58-2B10-ED67BF63CED0}"/>
              </a:ext>
            </a:extLst>
          </p:cNvPr>
          <p:cNvPicPr>
            <a:picLocks noChangeAspect="1"/>
          </p:cNvPicPr>
          <p:nvPr userDrawn="1"/>
        </p:nvPicPr>
        <p:blipFill>
          <a:blip r:embed="rId2"/>
          <a:stretch>
            <a:fillRect/>
          </a:stretch>
        </p:blipFill>
        <p:spPr>
          <a:xfrm>
            <a:off x="1667508" y="6456906"/>
            <a:ext cx="572228" cy="140446"/>
          </a:xfrm>
          <a:custGeom>
            <a:avLst/>
            <a:gdLst>
              <a:gd name="csX0" fmla="*/ -85 w 3084204"/>
              <a:gd name="csY0" fmla="*/ -21 h 756975"/>
              <a:gd name="csX1" fmla="*/ 3084120 w 3084204"/>
              <a:gd name="csY1" fmla="*/ -21 h 756975"/>
              <a:gd name="csX2" fmla="*/ 3084120 w 3084204"/>
              <a:gd name="csY2" fmla="*/ 756954 h 756975"/>
              <a:gd name="csX3" fmla="*/ -85 w 3084204"/>
              <a:gd name="csY3" fmla="*/ 756954 h 756975"/>
            </a:gdLst>
            <a:ahLst/>
            <a:cxnLst>
              <a:cxn ang="0">
                <a:pos x="csX0" y="csY0"/>
              </a:cxn>
              <a:cxn ang="0">
                <a:pos x="csX1" y="csY1"/>
              </a:cxn>
              <a:cxn ang="0">
                <a:pos x="csX2" y="csY2"/>
              </a:cxn>
              <a:cxn ang="0">
                <a:pos x="csX3" y="csY3"/>
              </a:cxn>
            </a:cxnLst>
            <a:rect l="l" t="t" r="r" b="b"/>
            <a:pathLst>
              <a:path w="3084204" h="756975">
                <a:moveTo>
                  <a:pt x="-85" y="-21"/>
                </a:moveTo>
                <a:lnTo>
                  <a:pt x="3084120" y="-21"/>
                </a:lnTo>
                <a:lnTo>
                  <a:pt x="3084120" y="756954"/>
                </a:lnTo>
                <a:lnTo>
                  <a:pt x="-85" y="756954"/>
                </a:lnTo>
                <a:close/>
              </a:path>
            </a:pathLst>
          </a:custGeom>
        </p:spPr>
      </p:pic>
      <p:sp>
        <p:nvSpPr>
          <p:cNvPr id="7" name="Textfeld 6">
            <a:extLst>
              <a:ext uri="{FF2B5EF4-FFF2-40B4-BE49-F238E27FC236}">
                <a16:creationId xmlns:a16="http://schemas.microsoft.com/office/drawing/2014/main" id="{D80DDA8A-FBC8-68A0-0D2F-9A37E8C5B449}"/>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dirty="0">
                <a:solidFill>
                  <a:schemeClr val="bg1">
                    <a:lumMod val="85000"/>
                  </a:schemeClr>
                </a:solidFill>
              </a:rPr>
              <a:t>Erstellt durch Vorlagenbauer.ch</a:t>
            </a:r>
          </a:p>
        </p:txBody>
      </p:sp>
      <p:pic>
        <p:nvPicPr>
          <p:cNvPr id="9" name="Grafik 8">
            <a:extLst>
              <a:ext uri="{FF2B5EF4-FFF2-40B4-BE49-F238E27FC236}">
                <a16:creationId xmlns:a16="http://schemas.microsoft.com/office/drawing/2014/main" id="{15CEAFC2-0DB0-B64B-6E82-7005AD2145C0}"/>
              </a:ext>
            </a:extLst>
          </p:cNvPr>
          <p:cNvPicPr>
            <a:picLocks noChangeAspect="1"/>
          </p:cNvPicPr>
          <p:nvPr userDrawn="1"/>
        </p:nvPicPr>
        <p:blipFill>
          <a:blip r:embed="rId3"/>
          <a:stretch>
            <a:fillRect/>
          </a:stretch>
        </p:blipFill>
        <p:spPr>
          <a:xfrm>
            <a:off x="2733998" y="6473490"/>
            <a:ext cx="104400" cy="104400"/>
          </a:xfrm>
          <a:prstGeom prst="rect">
            <a:avLst/>
          </a:prstGeom>
        </p:spPr>
      </p:pic>
    </p:spTree>
    <p:extLst>
      <p:ext uri="{BB962C8B-B14F-4D97-AF65-F5344CB8AC3E}">
        <p14:creationId xmlns:p14="http://schemas.microsoft.com/office/powerpoint/2010/main" val="2139800371"/>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halt und Bild Creme">
    <p:bg>
      <p:bgPr>
        <a:solidFill>
          <a:schemeClr val="accent6"/>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4FD5B2C1-AB21-4A52-99E1-2F2620E9389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5364164" cy="1071351"/>
          </a:xfrm>
        </p:spPr>
        <p:txBody>
          <a:bodyPr/>
          <a:lstStyle>
            <a:lvl1pPr>
              <a:defRPr>
                <a:solidFill>
                  <a:schemeClr val="accent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4"/>
            <a:ext cx="5364163"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3" name="Bildplatzhalter 4">
            <a:extLst>
              <a:ext uri="{FF2B5EF4-FFF2-40B4-BE49-F238E27FC236}">
                <a16:creationId xmlns:a16="http://schemas.microsoft.com/office/drawing/2014/main" id="{9C9359F9-64DA-0EA5-B8D4-B95CB2B78749}"/>
              </a:ext>
            </a:extLst>
          </p:cNvPr>
          <p:cNvSpPr>
            <a:spLocks noGrp="1"/>
          </p:cNvSpPr>
          <p:nvPr>
            <p:ph type="pic" sz="quarter" idx="13" hasCustomPrompt="1"/>
          </p:nvPr>
        </p:nvSpPr>
        <p:spPr>
          <a:xfrm>
            <a:off x="6203950" y="620713"/>
            <a:ext cx="5364163"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25862007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alt und breites Bi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953FB120-96B8-4389-9E0F-FA1B3F4EFA8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23888" y="512676"/>
            <a:ext cx="3887936" cy="1071351"/>
          </a:xfrm>
        </p:spPr>
        <p:txBody>
          <a:bodyPr/>
          <a:lstStyle>
            <a:lvl1pPr>
              <a:defRPr>
                <a:solidFill>
                  <a:schemeClr val="accent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23887" y="1844675"/>
            <a:ext cx="3887937" cy="4140610"/>
          </a:xfrm>
        </p:spPr>
        <p:txBody>
          <a:bodyPr anchor="t" anchorCtr="0"/>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3" name="Bildplatzhalter 4">
            <a:extLst>
              <a:ext uri="{FF2B5EF4-FFF2-40B4-BE49-F238E27FC236}">
                <a16:creationId xmlns:a16="http://schemas.microsoft.com/office/drawing/2014/main" id="{9C9359F9-64DA-0EA5-B8D4-B95CB2B78749}"/>
              </a:ext>
            </a:extLst>
          </p:cNvPr>
          <p:cNvSpPr>
            <a:spLocks noGrp="1"/>
          </p:cNvSpPr>
          <p:nvPr>
            <p:ph type="pic" sz="quarter" idx="13" hasCustomPrompt="1"/>
          </p:nvPr>
        </p:nvSpPr>
        <p:spPr>
          <a:xfrm>
            <a:off x="6202800" y="619200"/>
            <a:ext cx="5364000" cy="5616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1451610583"/>
      </p:ext>
    </p:extLst>
  </p:cSld>
  <p:clrMapOvr>
    <a:masterClrMapping/>
  </p:clrMapOvr>
  <p:extLst>
    <p:ext uri="{DCECCB84-F9BA-43D5-87BE-67443E8EF086}">
      <p15:sldGuideLst xmlns:p15="http://schemas.microsoft.com/office/powerpoint/2012/main">
        <p15:guide id="1" pos="3024" userDrawn="1">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osses Bild und Inhalt">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1" y="0"/>
            <a:ext cx="5988050"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07B1C9A-D5A4-4321-B0E0-703D252D5058}"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3"/>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509683090"/>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osses Bild und Inhalt Petrol">
    <p:bg>
      <p:bgPr>
        <a:solidFill>
          <a:schemeClr val="accent1"/>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1" y="0"/>
            <a:ext cx="5988050"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E4E613C0-187B-487A-B756-993A6546B502}"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3"/>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031292284"/>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mit Partnerlogos">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80CCC0E9-7E34-2F4F-2223-920FDACC3079}"/>
              </a:ext>
            </a:extLst>
          </p:cNvPr>
          <p:cNvSpPr/>
          <p:nvPr userDrawn="1"/>
        </p:nvSpPr>
        <p:spPr>
          <a:xfrm>
            <a:off x="551384" y="6381328"/>
            <a:ext cx="253478" cy="32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p:txBody>
          <a:bodyPr/>
          <a:lstStyle>
            <a:lvl1pPr>
              <a:defRPr>
                <a:noFill/>
              </a:defRPr>
            </a:lvl1pPr>
          </a:lstStyle>
          <a:p>
            <a:fld id="{09407FDB-69DD-4778-B6B3-A90786F03E9F}" type="datetime4">
              <a:rPr lang="de-CH" smtClean="0"/>
              <a:t>30. Juli 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p:txBody>
          <a:bodyPr/>
          <a:lstStyle>
            <a:lvl1pPr>
              <a:defRPr>
                <a:noFill/>
              </a:defRPr>
            </a:lvl1pPr>
          </a:lstStyle>
          <a:p>
            <a:r>
              <a:rPr lang="de-DE"/>
              <a:t>Kinderschutzzentrum </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p:txBody>
          <a:bodyPr/>
          <a:lstStyle>
            <a:lvl1pPr>
              <a:defRPr>
                <a:noFill/>
              </a:defRPr>
            </a:lvl1pPr>
          </a:lstStyle>
          <a:p>
            <a:fld id="{442AD375-037F-43D0-B059-5172DA06796A}" type="slidenum">
              <a:rPr lang="de-CH" smtClean="0"/>
              <a:pPr/>
              <a:t>‹Nr.›</a:t>
            </a:fld>
            <a:endParaRPr lang="de-CH" dirty="0"/>
          </a:p>
        </p:txBody>
      </p:sp>
      <p:sp>
        <p:nvSpPr>
          <p:cNvPr id="12" name="Bildplatzhalter 4">
            <a:extLst>
              <a:ext uri="{FF2B5EF4-FFF2-40B4-BE49-F238E27FC236}">
                <a16:creationId xmlns:a16="http://schemas.microsoft.com/office/drawing/2014/main" id="{4E4EBB01-FF9A-67EA-5739-2683410DF4CA}"/>
              </a:ext>
            </a:extLst>
          </p:cNvPr>
          <p:cNvSpPr>
            <a:spLocks noGrp="1"/>
          </p:cNvSpPr>
          <p:nvPr>
            <p:ph type="pic" sz="quarter" idx="13" hasCustomPrompt="1"/>
          </p:nvPr>
        </p:nvSpPr>
        <p:spPr>
          <a:xfrm>
            <a:off x="0" y="1"/>
            <a:ext cx="12192000" cy="3105149"/>
          </a:xfrm>
          <a:pattFill prst="lgCheck">
            <a:fgClr>
              <a:schemeClr val="bg1">
                <a:lumMod val="85000"/>
              </a:schemeClr>
            </a:fgClr>
            <a:bgClr>
              <a:schemeClr val="bg1"/>
            </a:bgClr>
          </a:pattFill>
        </p:spPr>
        <p:txBody>
          <a:bodyPr tIns="0" rIns="648000" anchor="ctr"/>
          <a:lstStyle>
            <a:lvl1pPr algn="r">
              <a:buNone/>
              <a:defRPr sz="1200"/>
            </a:lvl1pPr>
          </a:lstStyle>
          <a:p>
            <a:r>
              <a:rPr lang="de-CH" sz="1200" noProof="0" dirty="0"/>
              <a:t>Bild durch «Drag &amp; Drop» in den Bildplatzhalter ziehen</a:t>
            </a:r>
            <a:endParaRPr lang="de-CH" dirty="0"/>
          </a:p>
        </p:txBody>
      </p:sp>
      <p:sp>
        <p:nvSpPr>
          <p:cNvPr id="2" name="Titel 1"/>
          <p:cNvSpPr>
            <a:spLocks noGrp="1"/>
          </p:cNvSpPr>
          <p:nvPr>
            <p:ph type="ctrTitle" hasCustomPrompt="1"/>
          </p:nvPr>
        </p:nvSpPr>
        <p:spPr>
          <a:xfrm>
            <a:off x="623888" y="3645024"/>
            <a:ext cx="7848376" cy="1092531"/>
          </a:xfrm>
        </p:spPr>
        <p:txBody>
          <a:bodyPr anchor="b"/>
          <a:lstStyle>
            <a:lvl1pPr algn="l">
              <a:lnSpc>
                <a:spcPct val="94000"/>
              </a:lnSpc>
              <a:defRPr sz="3800">
                <a:solidFill>
                  <a:schemeClr val="accent3"/>
                </a:solidFill>
              </a:defRPr>
            </a:lvl1pPr>
          </a:lstStyle>
          <a:p>
            <a:r>
              <a:rPr lang="de-CH" dirty="0"/>
              <a:t>Titel hinzufügen</a:t>
            </a:r>
          </a:p>
        </p:txBody>
      </p:sp>
      <p:sp>
        <p:nvSpPr>
          <p:cNvPr id="23" name="Textplatzhalter 22">
            <a:extLst>
              <a:ext uri="{FF2B5EF4-FFF2-40B4-BE49-F238E27FC236}">
                <a16:creationId xmlns:a16="http://schemas.microsoft.com/office/drawing/2014/main" id="{EAEA351E-2AB0-A04F-A833-6A19831C9888}"/>
              </a:ext>
            </a:extLst>
          </p:cNvPr>
          <p:cNvSpPr>
            <a:spLocks noGrp="1"/>
          </p:cNvSpPr>
          <p:nvPr>
            <p:ph type="body" sz="quarter" idx="14" hasCustomPrompt="1"/>
          </p:nvPr>
        </p:nvSpPr>
        <p:spPr>
          <a:xfrm>
            <a:off x="0" y="-3600"/>
            <a:ext cx="6566400" cy="3110400"/>
          </a:xfrm>
          <a:blipFill>
            <a:blip r:embed="rId2"/>
            <a:stretch>
              <a:fillRect/>
            </a:stretch>
          </a:blipFill>
        </p:spPr>
        <p:txBody>
          <a:bodyPr/>
          <a:lstStyle>
            <a:lvl1pPr>
              <a:buNone/>
              <a:defRPr sz="100">
                <a:noFill/>
              </a:defRPr>
            </a:lvl1pPr>
          </a:lstStyle>
          <a:p>
            <a:pPr lvl="0"/>
            <a:r>
              <a:rPr lang="en-US" dirty="0"/>
              <a:t>  </a:t>
            </a:r>
          </a:p>
        </p:txBody>
      </p:sp>
      <p:grpSp>
        <p:nvGrpSpPr>
          <p:cNvPr id="22" name="Grafik 45">
            <a:extLst>
              <a:ext uri="{FF2B5EF4-FFF2-40B4-BE49-F238E27FC236}">
                <a16:creationId xmlns:a16="http://schemas.microsoft.com/office/drawing/2014/main" id="{C117DD5C-CC91-FB16-7D5F-BABB94F1B62A}"/>
              </a:ext>
            </a:extLst>
          </p:cNvPr>
          <p:cNvGrpSpPr/>
          <p:nvPr userDrawn="1"/>
        </p:nvGrpSpPr>
        <p:grpSpPr>
          <a:xfrm>
            <a:off x="2013454" y="6066819"/>
            <a:ext cx="2477242" cy="420106"/>
            <a:chOff x="8168963" y="3463922"/>
            <a:chExt cx="3708847" cy="628969"/>
          </a:xfrm>
        </p:grpSpPr>
        <p:grpSp>
          <p:nvGrpSpPr>
            <p:cNvPr id="24" name="Grafik 45">
              <a:extLst>
                <a:ext uri="{FF2B5EF4-FFF2-40B4-BE49-F238E27FC236}">
                  <a16:creationId xmlns:a16="http://schemas.microsoft.com/office/drawing/2014/main" id="{10534A60-62BA-73F0-A226-708006A32909}"/>
                </a:ext>
              </a:extLst>
            </p:cNvPr>
            <p:cNvGrpSpPr/>
            <p:nvPr/>
          </p:nvGrpSpPr>
          <p:grpSpPr>
            <a:xfrm>
              <a:off x="11381329" y="3467357"/>
              <a:ext cx="496481" cy="625535"/>
              <a:chOff x="11381329" y="3467357"/>
              <a:chExt cx="496481" cy="625535"/>
            </a:xfrm>
          </p:grpSpPr>
          <p:sp>
            <p:nvSpPr>
              <p:cNvPr id="83" name="Freihandform: Form 82">
                <a:extLst>
                  <a:ext uri="{FF2B5EF4-FFF2-40B4-BE49-F238E27FC236}">
                    <a16:creationId xmlns:a16="http://schemas.microsoft.com/office/drawing/2014/main" id="{6F1DB88E-2D6A-EFBB-BB93-D854D9BE3F03}"/>
                  </a:ext>
                </a:extLst>
              </p:cNvPr>
              <p:cNvSpPr/>
              <p:nvPr/>
            </p:nvSpPr>
            <p:spPr>
              <a:xfrm>
                <a:off x="11384749" y="3470927"/>
                <a:ext cx="489308" cy="618191"/>
              </a:xfrm>
              <a:custGeom>
                <a:avLst/>
                <a:gdLst>
                  <a:gd name="csX0" fmla="*/ 0 w 489308"/>
                  <a:gd name="csY0" fmla="*/ 0 h 618191"/>
                  <a:gd name="csX1" fmla="*/ 0 w 489308"/>
                  <a:gd name="csY1" fmla="*/ 242859 h 618191"/>
                  <a:gd name="csX2" fmla="*/ 47330 w 489308"/>
                  <a:gd name="csY2" fmla="*/ 467630 h 618191"/>
                  <a:gd name="csX3" fmla="*/ 244659 w 489308"/>
                  <a:gd name="csY3" fmla="*/ 618192 h 618191"/>
                  <a:gd name="csX4" fmla="*/ 441979 w 489308"/>
                  <a:gd name="csY4" fmla="*/ 467630 h 618191"/>
                  <a:gd name="csX5" fmla="*/ 489309 w 489308"/>
                  <a:gd name="csY5" fmla="*/ 242859 h 618191"/>
                  <a:gd name="csX6" fmla="*/ 489309 w 489308"/>
                  <a:gd name="csY6" fmla="*/ 0 h 618191"/>
                  <a:gd name="csX7" fmla="*/ 0 w 489308"/>
                  <a:gd name="csY7" fmla="*/ 0 h 618191"/>
                  <a:gd name="csX8" fmla="*/ 310096 w 489308"/>
                  <a:gd name="csY8" fmla="*/ 493490 h 618191"/>
                  <a:gd name="csX9" fmla="*/ 299828 w 489308"/>
                  <a:gd name="csY9" fmla="*/ 503530 h 618191"/>
                  <a:gd name="csX10" fmla="*/ 289627 w 489308"/>
                  <a:gd name="csY10" fmla="*/ 493490 h 618191"/>
                  <a:gd name="csX11" fmla="*/ 289627 w 489308"/>
                  <a:gd name="csY11" fmla="*/ 491661 h 618191"/>
                  <a:gd name="csX12" fmla="*/ 276692 w 489308"/>
                  <a:gd name="csY12" fmla="*/ 504292 h 618191"/>
                  <a:gd name="csX13" fmla="*/ 263795 w 489308"/>
                  <a:gd name="csY13" fmla="*/ 491661 h 618191"/>
                  <a:gd name="csX14" fmla="*/ 263795 w 489308"/>
                  <a:gd name="csY14" fmla="*/ 486680 h 618191"/>
                  <a:gd name="csX15" fmla="*/ 256289 w 489308"/>
                  <a:gd name="csY15" fmla="*/ 501701 h 618191"/>
                  <a:gd name="csX16" fmla="*/ 256651 w 489308"/>
                  <a:gd name="csY16" fmla="*/ 501701 h 618191"/>
                  <a:gd name="csX17" fmla="*/ 256651 w 489308"/>
                  <a:gd name="csY17" fmla="*/ 551421 h 618191"/>
                  <a:gd name="csX18" fmla="*/ 244983 w 489308"/>
                  <a:gd name="csY18" fmla="*/ 562851 h 618191"/>
                  <a:gd name="csX19" fmla="*/ 233324 w 489308"/>
                  <a:gd name="csY19" fmla="*/ 551421 h 618191"/>
                  <a:gd name="csX20" fmla="*/ 233324 w 489308"/>
                  <a:gd name="csY20" fmla="*/ 501701 h 618191"/>
                  <a:gd name="csX21" fmla="*/ 233686 w 489308"/>
                  <a:gd name="csY21" fmla="*/ 501701 h 618191"/>
                  <a:gd name="csX22" fmla="*/ 226209 w 489308"/>
                  <a:gd name="csY22" fmla="*/ 486680 h 618191"/>
                  <a:gd name="csX23" fmla="*/ 226209 w 489308"/>
                  <a:gd name="csY23" fmla="*/ 491661 h 618191"/>
                  <a:gd name="csX24" fmla="*/ 213312 w 489308"/>
                  <a:gd name="csY24" fmla="*/ 504292 h 618191"/>
                  <a:gd name="csX25" fmla="*/ 200387 w 489308"/>
                  <a:gd name="csY25" fmla="*/ 491661 h 618191"/>
                  <a:gd name="csX26" fmla="*/ 200387 w 489308"/>
                  <a:gd name="csY26" fmla="*/ 493490 h 618191"/>
                  <a:gd name="csX27" fmla="*/ 190148 w 489308"/>
                  <a:gd name="csY27" fmla="*/ 503530 h 618191"/>
                  <a:gd name="csX28" fmla="*/ 179908 w 489308"/>
                  <a:gd name="csY28" fmla="*/ 493490 h 618191"/>
                  <a:gd name="csX29" fmla="*/ 179908 w 489308"/>
                  <a:gd name="csY29" fmla="*/ 473354 h 618191"/>
                  <a:gd name="csX30" fmla="*/ 310096 w 489308"/>
                  <a:gd name="csY30" fmla="*/ 473354 h 618191"/>
                  <a:gd name="csX31" fmla="*/ 310096 w 489308"/>
                  <a:gd name="csY31" fmla="*/ 493490 h 618191"/>
                  <a:gd name="csX32" fmla="*/ 310096 w 489308"/>
                  <a:gd name="csY32" fmla="*/ 444170 h 618191"/>
                  <a:gd name="csX33" fmla="*/ 179908 w 489308"/>
                  <a:gd name="csY33" fmla="*/ 444170 h 618191"/>
                  <a:gd name="csX34" fmla="*/ 179908 w 489308"/>
                  <a:gd name="csY34" fmla="*/ 419338 h 618191"/>
                  <a:gd name="csX35" fmla="*/ 244554 w 489308"/>
                  <a:gd name="csY35" fmla="*/ 349948 h 618191"/>
                  <a:gd name="csX36" fmla="*/ 310096 w 489308"/>
                  <a:gd name="csY36" fmla="*/ 419910 h 618191"/>
                  <a:gd name="csX37" fmla="*/ 310096 w 489308"/>
                  <a:gd name="csY37" fmla="*/ 444170 h 618191"/>
                  <a:gd name="csX38" fmla="*/ 179908 w 489308"/>
                  <a:gd name="csY38" fmla="*/ 375409 h 618191"/>
                  <a:gd name="csX39" fmla="*/ 179908 w 489308"/>
                  <a:gd name="csY39" fmla="*/ 280845 h 618191"/>
                  <a:gd name="csX40" fmla="*/ 224152 w 489308"/>
                  <a:gd name="csY40" fmla="*/ 328108 h 618191"/>
                  <a:gd name="csX41" fmla="*/ 179908 w 489308"/>
                  <a:gd name="csY41" fmla="*/ 375409 h 618191"/>
                  <a:gd name="csX42" fmla="*/ 310096 w 489308"/>
                  <a:gd name="csY42" fmla="*/ 376638 h 618191"/>
                  <a:gd name="csX43" fmla="*/ 264900 w 489308"/>
                  <a:gd name="csY43" fmla="*/ 328108 h 618191"/>
                  <a:gd name="csX44" fmla="*/ 310096 w 489308"/>
                  <a:gd name="csY44" fmla="*/ 279616 h 618191"/>
                  <a:gd name="csX45" fmla="*/ 310096 w 489308"/>
                  <a:gd name="csY45" fmla="*/ 376638 h 618191"/>
                  <a:gd name="csX46" fmla="*/ 310096 w 489308"/>
                  <a:gd name="csY46" fmla="*/ 236382 h 618191"/>
                  <a:gd name="csX47" fmla="*/ 244554 w 489308"/>
                  <a:gd name="csY47" fmla="*/ 306343 h 618191"/>
                  <a:gd name="csX48" fmla="*/ 179908 w 489308"/>
                  <a:gd name="csY48" fmla="*/ 236944 h 618191"/>
                  <a:gd name="csX49" fmla="*/ 179908 w 489308"/>
                  <a:gd name="csY49" fmla="*/ 212950 h 618191"/>
                  <a:gd name="csX50" fmla="*/ 310096 w 489308"/>
                  <a:gd name="csY50" fmla="*/ 212950 h 618191"/>
                  <a:gd name="csX51" fmla="*/ 310096 w 489308"/>
                  <a:gd name="csY51" fmla="*/ 236382 h 618191"/>
                  <a:gd name="csX52" fmla="*/ 310096 w 489308"/>
                  <a:gd name="csY52" fmla="*/ 183766 h 618191"/>
                  <a:gd name="csX53" fmla="*/ 179908 w 489308"/>
                  <a:gd name="csY53" fmla="*/ 183766 h 618191"/>
                  <a:gd name="csX54" fmla="*/ 179908 w 489308"/>
                  <a:gd name="csY54" fmla="*/ 163363 h 618191"/>
                  <a:gd name="csX55" fmla="*/ 190148 w 489308"/>
                  <a:gd name="csY55" fmla="*/ 153324 h 618191"/>
                  <a:gd name="csX56" fmla="*/ 200387 w 489308"/>
                  <a:gd name="csY56" fmla="*/ 163363 h 618191"/>
                  <a:gd name="csX57" fmla="*/ 200387 w 489308"/>
                  <a:gd name="csY57" fmla="*/ 165183 h 618191"/>
                  <a:gd name="csX58" fmla="*/ 213312 w 489308"/>
                  <a:gd name="csY58" fmla="*/ 152562 h 618191"/>
                  <a:gd name="csX59" fmla="*/ 226209 w 489308"/>
                  <a:gd name="csY59" fmla="*/ 165183 h 618191"/>
                  <a:gd name="csX60" fmla="*/ 226209 w 489308"/>
                  <a:gd name="csY60" fmla="*/ 170174 h 618191"/>
                  <a:gd name="csX61" fmla="*/ 233324 w 489308"/>
                  <a:gd name="csY61" fmla="*/ 155419 h 618191"/>
                  <a:gd name="csX62" fmla="*/ 233324 w 489308"/>
                  <a:gd name="csY62" fmla="*/ 112338 h 618191"/>
                  <a:gd name="csX63" fmla="*/ 173993 w 489308"/>
                  <a:gd name="csY63" fmla="*/ 138532 h 618191"/>
                  <a:gd name="csX64" fmla="*/ 158677 w 489308"/>
                  <a:gd name="csY64" fmla="*/ 86220 h 618191"/>
                  <a:gd name="csX65" fmla="*/ 171364 w 489308"/>
                  <a:gd name="csY65" fmla="*/ 38490 h 618191"/>
                  <a:gd name="csX66" fmla="*/ 233324 w 489308"/>
                  <a:gd name="csY66" fmla="*/ 75047 h 618191"/>
                  <a:gd name="csX67" fmla="*/ 233324 w 489308"/>
                  <a:gd name="csY67" fmla="*/ 57731 h 618191"/>
                  <a:gd name="csX68" fmla="*/ 244983 w 489308"/>
                  <a:gd name="csY68" fmla="*/ 46339 h 618191"/>
                  <a:gd name="csX69" fmla="*/ 256651 w 489308"/>
                  <a:gd name="csY69" fmla="*/ 57731 h 618191"/>
                  <a:gd name="csX70" fmla="*/ 256651 w 489308"/>
                  <a:gd name="csY70" fmla="*/ 75286 h 618191"/>
                  <a:gd name="csX71" fmla="*/ 273701 w 489308"/>
                  <a:gd name="csY71" fmla="*/ 75286 h 618191"/>
                  <a:gd name="csX72" fmla="*/ 273834 w 489308"/>
                  <a:gd name="csY72" fmla="*/ 112176 h 618191"/>
                  <a:gd name="csX73" fmla="*/ 256651 w 489308"/>
                  <a:gd name="csY73" fmla="*/ 112176 h 618191"/>
                  <a:gd name="csX74" fmla="*/ 256651 w 489308"/>
                  <a:gd name="csY74" fmla="*/ 155419 h 618191"/>
                  <a:gd name="csX75" fmla="*/ 263795 w 489308"/>
                  <a:gd name="csY75" fmla="*/ 170174 h 618191"/>
                  <a:gd name="csX76" fmla="*/ 263795 w 489308"/>
                  <a:gd name="csY76" fmla="*/ 165183 h 618191"/>
                  <a:gd name="csX77" fmla="*/ 276692 w 489308"/>
                  <a:gd name="csY77" fmla="*/ 152562 h 618191"/>
                  <a:gd name="csX78" fmla="*/ 289627 w 489308"/>
                  <a:gd name="csY78" fmla="*/ 165183 h 618191"/>
                  <a:gd name="csX79" fmla="*/ 289627 w 489308"/>
                  <a:gd name="csY79" fmla="*/ 163363 h 618191"/>
                  <a:gd name="csX80" fmla="*/ 299828 w 489308"/>
                  <a:gd name="csY80" fmla="*/ 153324 h 618191"/>
                  <a:gd name="csX81" fmla="*/ 310096 w 489308"/>
                  <a:gd name="csY81" fmla="*/ 163363 h 618191"/>
                  <a:gd name="csX82" fmla="*/ 310096 w 489308"/>
                  <a:gd name="csY82" fmla="*/ 183766 h 618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Lst>
                <a:rect l="l" t="t" r="r" b="b"/>
                <a:pathLst>
                  <a:path w="489308" h="618191">
                    <a:moveTo>
                      <a:pt x="0" y="0"/>
                    </a:moveTo>
                    <a:lnTo>
                      <a:pt x="0" y="242859"/>
                    </a:lnTo>
                    <a:cubicBezTo>
                      <a:pt x="0" y="338576"/>
                      <a:pt x="15030" y="410004"/>
                      <a:pt x="47330" y="467630"/>
                    </a:cubicBezTo>
                    <a:cubicBezTo>
                      <a:pt x="86287" y="537229"/>
                      <a:pt x="150828" y="586454"/>
                      <a:pt x="244659" y="618192"/>
                    </a:cubicBezTo>
                    <a:cubicBezTo>
                      <a:pt x="338442" y="586454"/>
                      <a:pt x="403022" y="537229"/>
                      <a:pt x="441979" y="467630"/>
                    </a:cubicBezTo>
                    <a:cubicBezTo>
                      <a:pt x="474278" y="410004"/>
                      <a:pt x="489309" y="338576"/>
                      <a:pt x="489309" y="242859"/>
                    </a:cubicBezTo>
                    <a:lnTo>
                      <a:pt x="489309" y="0"/>
                    </a:lnTo>
                    <a:lnTo>
                      <a:pt x="0" y="0"/>
                    </a:lnTo>
                    <a:close/>
                    <a:moveTo>
                      <a:pt x="310096" y="493490"/>
                    </a:moveTo>
                    <a:cubicBezTo>
                      <a:pt x="310096" y="500272"/>
                      <a:pt x="304848" y="503530"/>
                      <a:pt x="299828" y="503530"/>
                    </a:cubicBezTo>
                    <a:cubicBezTo>
                      <a:pt x="294837" y="503530"/>
                      <a:pt x="289627" y="500272"/>
                      <a:pt x="289627" y="493490"/>
                    </a:cubicBezTo>
                    <a:lnTo>
                      <a:pt x="289627" y="491661"/>
                    </a:lnTo>
                    <a:cubicBezTo>
                      <a:pt x="289627" y="500177"/>
                      <a:pt x="283007" y="504292"/>
                      <a:pt x="276692" y="504292"/>
                    </a:cubicBezTo>
                    <a:cubicBezTo>
                      <a:pt x="270377" y="504292"/>
                      <a:pt x="263795" y="500177"/>
                      <a:pt x="263795" y="491661"/>
                    </a:cubicBezTo>
                    <a:lnTo>
                      <a:pt x="263795" y="486680"/>
                    </a:lnTo>
                    <a:cubicBezTo>
                      <a:pt x="263795" y="493728"/>
                      <a:pt x="260671" y="498681"/>
                      <a:pt x="256289" y="501701"/>
                    </a:cubicBezTo>
                    <a:lnTo>
                      <a:pt x="256651" y="501701"/>
                    </a:lnTo>
                    <a:lnTo>
                      <a:pt x="256651" y="551421"/>
                    </a:lnTo>
                    <a:cubicBezTo>
                      <a:pt x="256651" y="559137"/>
                      <a:pt x="250708" y="562851"/>
                      <a:pt x="244983" y="562851"/>
                    </a:cubicBezTo>
                    <a:cubicBezTo>
                      <a:pt x="239306" y="562851"/>
                      <a:pt x="233324" y="559137"/>
                      <a:pt x="233324" y="551421"/>
                    </a:cubicBezTo>
                    <a:lnTo>
                      <a:pt x="233324" y="501701"/>
                    </a:lnTo>
                    <a:lnTo>
                      <a:pt x="233686" y="501701"/>
                    </a:lnTo>
                    <a:cubicBezTo>
                      <a:pt x="229333" y="498681"/>
                      <a:pt x="226209" y="493728"/>
                      <a:pt x="226209" y="486680"/>
                    </a:cubicBezTo>
                    <a:lnTo>
                      <a:pt x="226209" y="491661"/>
                    </a:lnTo>
                    <a:cubicBezTo>
                      <a:pt x="226209" y="500177"/>
                      <a:pt x="219628" y="504292"/>
                      <a:pt x="213312" y="504292"/>
                    </a:cubicBezTo>
                    <a:cubicBezTo>
                      <a:pt x="206969" y="504292"/>
                      <a:pt x="200387" y="500177"/>
                      <a:pt x="200387" y="491661"/>
                    </a:cubicBezTo>
                    <a:lnTo>
                      <a:pt x="200387" y="493490"/>
                    </a:lnTo>
                    <a:cubicBezTo>
                      <a:pt x="200387" y="500272"/>
                      <a:pt x="195167" y="503530"/>
                      <a:pt x="190148" y="503530"/>
                    </a:cubicBezTo>
                    <a:cubicBezTo>
                      <a:pt x="185128" y="503530"/>
                      <a:pt x="179908" y="500272"/>
                      <a:pt x="179908" y="493490"/>
                    </a:cubicBezTo>
                    <a:lnTo>
                      <a:pt x="179908" y="473354"/>
                    </a:lnTo>
                    <a:lnTo>
                      <a:pt x="310096" y="473354"/>
                    </a:lnTo>
                    <a:lnTo>
                      <a:pt x="310096" y="493490"/>
                    </a:lnTo>
                    <a:close/>
                    <a:moveTo>
                      <a:pt x="310096" y="444170"/>
                    </a:moveTo>
                    <a:lnTo>
                      <a:pt x="179908" y="444170"/>
                    </a:lnTo>
                    <a:lnTo>
                      <a:pt x="179908" y="419338"/>
                    </a:lnTo>
                    <a:lnTo>
                      <a:pt x="244554" y="349948"/>
                    </a:lnTo>
                    <a:lnTo>
                      <a:pt x="310096" y="419910"/>
                    </a:lnTo>
                    <a:lnTo>
                      <a:pt x="310096" y="444170"/>
                    </a:lnTo>
                    <a:close/>
                    <a:moveTo>
                      <a:pt x="179908" y="375409"/>
                    </a:moveTo>
                    <a:lnTo>
                      <a:pt x="179908" y="280845"/>
                    </a:lnTo>
                    <a:lnTo>
                      <a:pt x="224152" y="328108"/>
                    </a:lnTo>
                    <a:lnTo>
                      <a:pt x="179908" y="375409"/>
                    </a:lnTo>
                    <a:close/>
                    <a:moveTo>
                      <a:pt x="310096" y="376638"/>
                    </a:moveTo>
                    <a:lnTo>
                      <a:pt x="264900" y="328108"/>
                    </a:lnTo>
                    <a:lnTo>
                      <a:pt x="310096" y="279616"/>
                    </a:lnTo>
                    <a:lnTo>
                      <a:pt x="310096" y="376638"/>
                    </a:lnTo>
                    <a:close/>
                    <a:moveTo>
                      <a:pt x="310096" y="236382"/>
                    </a:moveTo>
                    <a:lnTo>
                      <a:pt x="244554" y="306343"/>
                    </a:lnTo>
                    <a:lnTo>
                      <a:pt x="179908" y="236944"/>
                    </a:lnTo>
                    <a:lnTo>
                      <a:pt x="179908" y="212950"/>
                    </a:lnTo>
                    <a:lnTo>
                      <a:pt x="310096" y="212950"/>
                    </a:lnTo>
                    <a:lnTo>
                      <a:pt x="310096" y="236382"/>
                    </a:lnTo>
                    <a:close/>
                    <a:moveTo>
                      <a:pt x="310096" y="183766"/>
                    </a:moveTo>
                    <a:lnTo>
                      <a:pt x="179908" y="183766"/>
                    </a:lnTo>
                    <a:lnTo>
                      <a:pt x="179908" y="163363"/>
                    </a:lnTo>
                    <a:cubicBezTo>
                      <a:pt x="179908" y="156581"/>
                      <a:pt x="185128" y="153324"/>
                      <a:pt x="190148" y="153324"/>
                    </a:cubicBezTo>
                    <a:cubicBezTo>
                      <a:pt x="195167" y="153324"/>
                      <a:pt x="200387" y="156581"/>
                      <a:pt x="200387" y="163363"/>
                    </a:cubicBezTo>
                    <a:lnTo>
                      <a:pt x="200387" y="165183"/>
                    </a:lnTo>
                    <a:cubicBezTo>
                      <a:pt x="200387" y="156677"/>
                      <a:pt x="206969" y="152562"/>
                      <a:pt x="213312" y="152562"/>
                    </a:cubicBezTo>
                    <a:cubicBezTo>
                      <a:pt x="219628" y="152562"/>
                      <a:pt x="226209" y="156677"/>
                      <a:pt x="226209" y="165183"/>
                    </a:cubicBezTo>
                    <a:lnTo>
                      <a:pt x="226209" y="170174"/>
                    </a:lnTo>
                    <a:cubicBezTo>
                      <a:pt x="226209" y="163325"/>
                      <a:pt x="229133" y="158439"/>
                      <a:pt x="233324" y="155419"/>
                    </a:cubicBezTo>
                    <a:lnTo>
                      <a:pt x="233324" y="112338"/>
                    </a:lnTo>
                    <a:cubicBezTo>
                      <a:pt x="207664" y="113538"/>
                      <a:pt x="189881" y="122110"/>
                      <a:pt x="173993" y="138532"/>
                    </a:cubicBezTo>
                    <a:cubicBezTo>
                      <a:pt x="162258" y="119720"/>
                      <a:pt x="158677" y="103032"/>
                      <a:pt x="158677" y="86220"/>
                    </a:cubicBezTo>
                    <a:cubicBezTo>
                      <a:pt x="158677" y="69437"/>
                      <a:pt x="162963" y="53178"/>
                      <a:pt x="171364" y="38490"/>
                    </a:cubicBezTo>
                    <a:cubicBezTo>
                      <a:pt x="181375" y="52216"/>
                      <a:pt x="200349" y="72695"/>
                      <a:pt x="233324" y="75047"/>
                    </a:cubicBezTo>
                    <a:lnTo>
                      <a:pt x="233324" y="57731"/>
                    </a:lnTo>
                    <a:cubicBezTo>
                      <a:pt x="233324" y="50054"/>
                      <a:pt x="239306" y="46339"/>
                      <a:pt x="244983" y="46339"/>
                    </a:cubicBezTo>
                    <a:cubicBezTo>
                      <a:pt x="250708" y="46339"/>
                      <a:pt x="256651" y="50054"/>
                      <a:pt x="256651" y="57731"/>
                    </a:cubicBezTo>
                    <a:lnTo>
                      <a:pt x="256651" y="75286"/>
                    </a:lnTo>
                    <a:lnTo>
                      <a:pt x="273701" y="75286"/>
                    </a:lnTo>
                    <a:lnTo>
                      <a:pt x="273834" y="112176"/>
                    </a:lnTo>
                    <a:lnTo>
                      <a:pt x="256651" y="112176"/>
                    </a:lnTo>
                    <a:lnTo>
                      <a:pt x="256651" y="155419"/>
                    </a:lnTo>
                    <a:cubicBezTo>
                      <a:pt x="260842" y="158439"/>
                      <a:pt x="263795" y="163325"/>
                      <a:pt x="263795" y="170174"/>
                    </a:cubicBezTo>
                    <a:lnTo>
                      <a:pt x="263795" y="165183"/>
                    </a:lnTo>
                    <a:cubicBezTo>
                      <a:pt x="263795" y="156677"/>
                      <a:pt x="270377" y="152562"/>
                      <a:pt x="276692" y="152562"/>
                    </a:cubicBezTo>
                    <a:cubicBezTo>
                      <a:pt x="283007" y="152562"/>
                      <a:pt x="289627" y="156677"/>
                      <a:pt x="289627" y="165183"/>
                    </a:cubicBezTo>
                    <a:lnTo>
                      <a:pt x="289627" y="163363"/>
                    </a:lnTo>
                    <a:cubicBezTo>
                      <a:pt x="289627" y="156581"/>
                      <a:pt x="294837" y="153324"/>
                      <a:pt x="299828" y="153324"/>
                    </a:cubicBezTo>
                    <a:cubicBezTo>
                      <a:pt x="304848" y="153324"/>
                      <a:pt x="310096" y="156581"/>
                      <a:pt x="310096" y="163363"/>
                    </a:cubicBezTo>
                    <a:lnTo>
                      <a:pt x="310096" y="183766"/>
                    </a:lnTo>
                    <a:close/>
                  </a:path>
                </a:pathLst>
              </a:custGeom>
              <a:solidFill>
                <a:srgbClr val="00973A"/>
              </a:solidFill>
              <a:ln w="9525" cap="flat">
                <a:noFill/>
                <a:prstDash val="solid"/>
                <a:miter/>
              </a:ln>
            </p:spPr>
            <p:txBody>
              <a:bodyPr/>
              <a:lstStyle/>
              <a:p>
                <a:endParaRPr lang="en-US"/>
              </a:p>
            </p:txBody>
          </p:sp>
          <p:sp>
            <p:nvSpPr>
              <p:cNvPr id="84" name="Freihandform: Form 83">
                <a:extLst>
                  <a:ext uri="{FF2B5EF4-FFF2-40B4-BE49-F238E27FC236}">
                    <a16:creationId xmlns:a16="http://schemas.microsoft.com/office/drawing/2014/main" id="{7A773520-7192-3C19-FDFC-F1EF4CC23AAB}"/>
                  </a:ext>
                </a:extLst>
              </p:cNvPr>
              <p:cNvSpPr/>
              <p:nvPr/>
            </p:nvSpPr>
            <p:spPr>
              <a:xfrm>
                <a:off x="11540265" y="3503864"/>
                <a:ext cx="163420" cy="532942"/>
              </a:xfrm>
              <a:custGeom>
                <a:avLst/>
                <a:gdLst>
                  <a:gd name="csX0" fmla="*/ 160363 w 163420"/>
                  <a:gd name="csY0" fmla="*/ 183032 h 532942"/>
                  <a:gd name="csX1" fmla="*/ 163421 w 163420"/>
                  <a:gd name="csY1" fmla="*/ 180042 h 532942"/>
                  <a:gd name="csX2" fmla="*/ 163421 w 163420"/>
                  <a:gd name="csY2" fmla="*/ 150828 h 532942"/>
                  <a:gd name="csX3" fmla="*/ 160363 w 163420"/>
                  <a:gd name="csY3" fmla="*/ 147809 h 532942"/>
                  <a:gd name="csX4" fmla="*/ 157467 w 163420"/>
                  <a:gd name="csY4" fmla="*/ 147809 h 532942"/>
                  <a:gd name="csX5" fmla="*/ 157467 w 163420"/>
                  <a:gd name="csY5" fmla="*/ 130388 h 532942"/>
                  <a:gd name="csX6" fmla="*/ 144209 w 163420"/>
                  <a:gd name="csY6" fmla="*/ 117358 h 532942"/>
                  <a:gd name="csX7" fmla="*/ 133607 w 163420"/>
                  <a:gd name="csY7" fmla="*/ 122244 h 532942"/>
                  <a:gd name="csX8" fmla="*/ 121044 w 163420"/>
                  <a:gd name="csY8" fmla="*/ 116567 h 532942"/>
                  <a:gd name="csX9" fmla="*/ 107118 w 163420"/>
                  <a:gd name="csY9" fmla="*/ 124273 h 532942"/>
                  <a:gd name="csX10" fmla="*/ 104061 w 163420"/>
                  <a:gd name="csY10" fmla="*/ 121053 h 532942"/>
                  <a:gd name="csX11" fmla="*/ 104061 w 163420"/>
                  <a:gd name="csY11" fmla="*/ 82267 h 532942"/>
                  <a:gd name="csX12" fmla="*/ 121244 w 163420"/>
                  <a:gd name="csY12" fmla="*/ 82267 h 532942"/>
                  <a:gd name="csX13" fmla="*/ 121072 w 163420"/>
                  <a:gd name="csY13" fmla="*/ 39319 h 532942"/>
                  <a:gd name="csX14" fmla="*/ 104061 w 163420"/>
                  <a:gd name="csY14" fmla="*/ 39319 h 532942"/>
                  <a:gd name="csX15" fmla="*/ 104061 w 163420"/>
                  <a:gd name="csY15" fmla="*/ 24794 h 532942"/>
                  <a:gd name="csX16" fmla="*/ 89363 w 163420"/>
                  <a:gd name="csY16" fmla="*/ 10344 h 532942"/>
                  <a:gd name="csX17" fmla="*/ 74647 w 163420"/>
                  <a:gd name="csY17" fmla="*/ 24794 h 532942"/>
                  <a:gd name="csX18" fmla="*/ 74647 w 163420"/>
                  <a:gd name="csY18" fmla="*/ 38786 h 532942"/>
                  <a:gd name="csX19" fmla="*/ 18174 w 163420"/>
                  <a:gd name="csY19" fmla="*/ 3791 h 532942"/>
                  <a:gd name="csX20" fmla="*/ 15421 w 163420"/>
                  <a:gd name="csY20" fmla="*/ 0 h 532942"/>
                  <a:gd name="csX21" fmla="*/ 13087 w 163420"/>
                  <a:gd name="csY21" fmla="*/ 4058 h 532942"/>
                  <a:gd name="csX22" fmla="*/ 0 w 163420"/>
                  <a:gd name="csY22" fmla="*/ 53311 h 532942"/>
                  <a:gd name="csX23" fmla="*/ 15783 w 163420"/>
                  <a:gd name="csY23" fmla="*/ 107194 h 532942"/>
                  <a:gd name="csX24" fmla="*/ 17812 w 163420"/>
                  <a:gd name="csY24" fmla="*/ 110481 h 532942"/>
                  <a:gd name="csX25" fmla="*/ 20536 w 163420"/>
                  <a:gd name="csY25" fmla="*/ 107690 h 532942"/>
                  <a:gd name="csX26" fmla="*/ 74647 w 163420"/>
                  <a:gd name="csY26" fmla="*/ 82591 h 532942"/>
                  <a:gd name="csX27" fmla="*/ 74647 w 163420"/>
                  <a:gd name="csY27" fmla="*/ 121053 h 532942"/>
                  <a:gd name="csX28" fmla="*/ 71590 w 163420"/>
                  <a:gd name="csY28" fmla="*/ 124273 h 532942"/>
                  <a:gd name="csX29" fmla="*/ 57655 w 163420"/>
                  <a:gd name="csY29" fmla="*/ 116567 h 532942"/>
                  <a:gd name="csX30" fmla="*/ 45101 w 163420"/>
                  <a:gd name="csY30" fmla="*/ 122244 h 532942"/>
                  <a:gd name="csX31" fmla="*/ 34490 w 163420"/>
                  <a:gd name="csY31" fmla="*/ 117358 h 532942"/>
                  <a:gd name="csX32" fmla="*/ 21203 w 163420"/>
                  <a:gd name="csY32" fmla="*/ 130388 h 532942"/>
                  <a:gd name="csX33" fmla="*/ 21203 w 163420"/>
                  <a:gd name="csY33" fmla="*/ 147809 h 532942"/>
                  <a:gd name="csX34" fmla="*/ 18240 w 163420"/>
                  <a:gd name="csY34" fmla="*/ 147809 h 532942"/>
                  <a:gd name="csX35" fmla="*/ 15221 w 163420"/>
                  <a:gd name="csY35" fmla="*/ 150828 h 532942"/>
                  <a:gd name="csX36" fmla="*/ 15221 w 163420"/>
                  <a:gd name="csY36" fmla="*/ 180042 h 532942"/>
                  <a:gd name="csX37" fmla="*/ 18240 w 163420"/>
                  <a:gd name="csY37" fmla="*/ 183032 h 532942"/>
                  <a:gd name="csX38" fmla="*/ 21203 w 163420"/>
                  <a:gd name="csY38" fmla="*/ 183032 h 532942"/>
                  <a:gd name="csX39" fmla="*/ 21203 w 163420"/>
                  <a:gd name="csY39" fmla="*/ 196101 h 532942"/>
                  <a:gd name="csX40" fmla="*/ 20469 w 163420"/>
                  <a:gd name="csY40" fmla="*/ 195263 h 532942"/>
                  <a:gd name="csX41" fmla="*/ 17116 w 163420"/>
                  <a:gd name="csY41" fmla="*/ 194501 h 532942"/>
                  <a:gd name="csX42" fmla="*/ 15221 w 163420"/>
                  <a:gd name="csY42" fmla="*/ 197329 h 532942"/>
                  <a:gd name="csX43" fmla="*/ 15221 w 163420"/>
                  <a:gd name="csY43" fmla="*/ 241297 h 532942"/>
                  <a:gd name="csX44" fmla="*/ 16012 w 163420"/>
                  <a:gd name="csY44" fmla="*/ 243354 h 532942"/>
                  <a:gd name="csX45" fmla="*/ 21203 w 163420"/>
                  <a:gd name="csY45" fmla="*/ 248907 h 532942"/>
                  <a:gd name="csX46" fmla="*/ 21203 w 163420"/>
                  <a:gd name="csY46" fmla="*/ 341471 h 532942"/>
                  <a:gd name="csX47" fmla="*/ 16012 w 163420"/>
                  <a:gd name="csY47" fmla="*/ 347024 h 532942"/>
                  <a:gd name="csX48" fmla="*/ 15221 w 163420"/>
                  <a:gd name="csY48" fmla="*/ 349082 h 532942"/>
                  <a:gd name="csX49" fmla="*/ 15221 w 163420"/>
                  <a:gd name="csY49" fmla="*/ 393049 h 532942"/>
                  <a:gd name="csX50" fmla="*/ 17116 w 163420"/>
                  <a:gd name="csY50" fmla="*/ 395878 h 532942"/>
                  <a:gd name="csX51" fmla="*/ 18240 w 163420"/>
                  <a:gd name="csY51" fmla="*/ 396078 h 532942"/>
                  <a:gd name="csX52" fmla="*/ 20469 w 163420"/>
                  <a:gd name="csY52" fmla="*/ 395116 h 532942"/>
                  <a:gd name="csX53" fmla="*/ 21203 w 163420"/>
                  <a:gd name="csY53" fmla="*/ 394316 h 532942"/>
                  <a:gd name="csX54" fmla="*/ 21203 w 163420"/>
                  <a:gd name="csY54" fmla="*/ 408203 h 532942"/>
                  <a:gd name="csX55" fmla="*/ 18240 w 163420"/>
                  <a:gd name="csY55" fmla="*/ 408203 h 532942"/>
                  <a:gd name="csX56" fmla="*/ 15221 w 163420"/>
                  <a:gd name="csY56" fmla="*/ 411232 h 532942"/>
                  <a:gd name="csX57" fmla="*/ 15221 w 163420"/>
                  <a:gd name="csY57" fmla="*/ 440446 h 532942"/>
                  <a:gd name="csX58" fmla="*/ 18240 w 163420"/>
                  <a:gd name="csY58" fmla="*/ 443475 h 532942"/>
                  <a:gd name="csX59" fmla="*/ 21203 w 163420"/>
                  <a:gd name="csY59" fmla="*/ 443475 h 532942"/>
                  <a:gd name="csX60" fmla="*/ 21203 w 163420"/>
                  <a:gd name="csY60" fmla="*/ 460553 h 532942"/>
                  <a:gd name="csX61" fmla="*/ 34490 w 163420"/>
                  <a:gd name="csY61" fmla="*/ 473612 h 532942"/>
                  <a:gd name="csX62" fmla="*/ 45101 w 163420"/>
                  <a:gd name="csY62" fmla="*/ 468697 h 532942"/>
                  <a:gd name="csX63" fmla="*/ 57655 w 163420"/>
                  <a:gd name="csY63" fmla="*/ 474383 h 532942"/>
                  <a:gd name="csX64" fmla="*/ 71590 w 163420"/>
                  <a:gd name="csY64" fmla="*/ 466706 h 532942"/>
                  <a:gd name="csX65" fmla="*/ 74647 w 163420"/>
                  <a:gd name="csY65" fmla="*/ 469925 h 532942"/>
                  <a:gd name="csX66" fmla="*/ 74647 w 163420"/>
                  <a:gd name="csY66" fmla="*/ 518484 h 532942"/>
                  <a:gd name="csX67" fmla="*/ 89363 w 163420"/>
                  <a:gd name="csY67" fmla="*/ 532943 h 532942"/>
                  <a:gd name="csX68" fmla="*/ 104061 w 163420"/>
                  <a:gd name="csY68" fmla="*/ 518484 h 532942"/>
                  <a:gd name="csX69" fmla="*/ 104061 w 163420"/>
                  <a:gd name="csY69" fmla="*/ 469925 h 532942"/>
                  <a:gd name="csX70" fmla="*/ 107118 w 163420"/>
                  <a:gd name="csY70" fmla="*/ 466706 h 532942"/>
                  <a:gd name="csX71" fmla="*/ 121044 w 163420"/>
                  <a:gd name="csY71" fmla="*/ 474383 h 532942"/>
                  <a:gd name="csX72" fmla="*/ 133607 w 163420"/>
                  <a:gd name="csY72" fmla="*/ 468697 h 532942"/>
                  <a:gd name="csX73" fmla="*/ 144209 w 163420"/>
                  <a:gd name="csY73" fmla="*/ 473612 h 532942"/>
                  <a:gd name="csX74" fmla="*/ 157467 w 163420"/>
                  <a:gd name="csY74" fmla="*/ 460553 h 532942"/>
                  <a:gd name="csX75" fmla="*/ 157467 w 163420"/>
                  <a:gd name="csY75" fmla="*/ 443475 h 532942"/>
                  <a:gd name="csX76" fmla="*/ 160363 w 163420"/>
                  <a:gd name="csY76" fmla="*/ 443475 h 532942"/>
                  <a:gd name="csX77" fmla="*/ 163421 w 163420"/>
                  <a:gd name="csY77" fmla="*/ 440446 h 532942"/>
                  <a:gd name="csX78" fmla="*/ 163421 w 163420"/>
                  <a:gd name="csY78" fmla="*/ 411232 h 532942"/>
                  <a:gd name="csX79" fmla="*/ 160363 w 163420"/>
                  <a:gd name="csY79" fmla="*/ 408203 h 532942"/>
                  <a:gd name="csX80" fmla="*/ 157467 w 163420"/>
                  <a:gd name="csY80" fmla="*/ 408203 h 532942"/>
                  <a:gd name="csX81" fmla="*/ 157467 w 163420"/>
                  <a:gd name="csY81" fmla="*/ 394411 h 532942"/>
                  <a:gd name="csX82" fmla="*/ 158134 w 163420"/>
                  <a:gd name="csY82" fmla="*/ 395116 h 532942"/>
                  <a:gd name="csX83" fmla="*/ 160363 w 163420"/>
                  <a:gd name="csY83" fmla="*/ 396078 h 532942"/>
                  <a:gd name="csX84" fmla="*/ 161487 w 163420"/>
                  <a:gd name="csY84" fmla="*/ 395878 h 532942"/>
                  <a:gd name="csX85" fmla="*/ 163382 w 163420"/>
                  <a:gd name="csY85" fmla="*/ 393049 h 532942"/>
                  <a:gd name="csX86" fmla="*/ 163382 w 163420"/>
                  <a:gd name="csY86" fmla="*/ 349815 h 532942"/>
                  <a:gd name="csX87" fmla="*/ 162582 w 163420"/>
                  <a:gd name="csY87" fmla="*/ 347748 h 532942"/>
                  <a:gd name="csX88" fmla="*/ 157467 w 163420"/>
                  <a:gd name="csY88" fmla="*/ 342300 h 532942"/>
                  <a:gd name="csX89" fmla="*/ 157467 w 163420"/>
                  <a:gd name="csY89" fmla="*/ 248079 h 532942"/>
                  <a:gd name="csX90" fmla="*/ 162582 w 163420"/>
                  <a:gd name="csY90" fmla="*/ 242630 h 532942"/>
                  <a:gd name="csX91" fmla="*/ 163382 w 163420"/>
                  <a:gd name="csY91" fmla="*/ 240563 h 532942"/>
                  <a:gd name="csX92" fmla="*/ 163382 w 163420"/>
                  <a:gd name="csY92" fmla="*/ 197329 h 532942"/>
                  <a:gd name="csX93" fmla="*/ 161487 w 163420"/>
                  <a:gd name="csY93" fmla="*/ 194529 h 532942"/>
                  <a:gd name="csX94" fmla="*/ 158134 w 163420"/>
                  <a:gd name="csY94" fmla="*/ 195263 h 532942"/>
                  <a:gd name="csX95" fmla="*/ 157467 w 163420"/>
                  <a:gd name="csY95" fmla="*/ 195967 h 532942"/>
                  <a:gd name="csX96" fmla="*/ 157467 w 163420"/>
                  <a:gd name="csY96" fmla="*/ 183032 h 532942"/>
                  <a:gd name="csX97" fmla="*/ 160363 w 163420"/>
                  <a:gd name="csY97" fmla="*/ 183032 h 532942"/>
                  <a:gd name="csX98" fmla="*/ 157306 w 163420"/>
                  <a:gd name="csY98" fmla="*/ 205007 h 532942"/>
                  <a:gd name="csX99" fmla="*/ 157306 w 163420"/>
                  <a:gd name="csY99" fmla="*/ 239373 h 532942"/>
                  <a:gd name="csX100" fmla="*/ 109442 w 163420"/>
                  <a:gd name="csY100" fmla="*/ 290751 h 532942"/>
                  <a:gd name="csX101" fmla="*/ 93259 w 163420"/>
                  <a:gd name="csY101" fmla="*/ 273406 h 532942"/>
                  <a:gd name="csX102" fmla="*/ 157306 w 163420"/>
                  <a:gd name="csY102" fmla="*/ 205007 h 532942"/>
                  <a:gd name="csX103" fmla="*/ 157306 w 163420"/>
                  <a:gd name="csY103" fmla="*/ 351006 h 532942"/>
                  <a:gd name="csX104" fmla="*/ 157306 w 163420"/>
                  <a:gd name="csY104" fmla="*/ 385372 h 532942"/>
                  <a:gd name="csX105" fmla="*/ 21269 w 163420"/>
                  <a:gd name="csY105" fmla="*/ 240097 h 532942"/>
                  <a:gd name="csX106" fmla="*/ 21269 w 163420"/>
                  <a:gd name="csY106" fmla="*/ 205035 h 532942"/>
                  <a:gd name="csX107" fmla="*/ 157306 w 163420"/>
                  <a:gd name="csY107" fmla="*/ 351006 h 532942"/>
                  <a:gd name="csX108" fmla="*/ 157334 w 163420"/>
                  <a:gd name="csY108" fmla="*/ 437426 h 532942"/>
                  <a:gd name="csX109" fmla="*/ 21269 w 163420"/>
                  <a:gd name="csY109" fmla="*/ 437426 h 532942"/>
                  <a:gd name="csX110" fmla="*/ 21269 w 163420"/>
                  <a:gd name="csY110" fmla="*/ 414290 h 532942"/>
                  <a:gd name="csX111" fmla="*/ 157334 w 163420"/>
                  <a:gd name="csY111" fmla="*/ 414290 h 532942"/>
                  <a:gd name="csX112" fmla="*/ 157334 w 163420"/>
                  <a:gd name="csY112" fmla="*/ 437426 h 532942"/>
                  <a:gd name="csX113" fmla="*/ 21269 w 163420"/>
                  <a:gd name="csY113" fmla="*/ 385372 h 532942"/>
                  <a:gd name="csX114" fmla="*/ 21269 w 163420"/>
                  <a:gd name="csY114" fmla="*/ 350282 h 532942"/>
                  <a:gd name="csX115" fmla="*/ 68723 w 163420"/>
                  <a:gd name="csY115" fmla="*/ 299628 h 532942"/>
                  <a:gd name="csX116" fmla="*/ 84982 w 163420"/>
                  <a:gd name="csY116" fmla="*/ 317011 h 532942"/>
                  <a:gd name="csX117" fmla="*/ 21269 w 163420"/>
                  <a:gd name="csY117" fmla="*/ 385372 h 532942"/>
                  <a:gd name="csX118" fmla="*/ 64570 w 163420"/>
                  <a:gd name="csY118" fmla="*/ 295208 h 532942"/>
                  <a:gd name="csX119" fmla="*/ 47787 w 163420"/>
                  <a:gd name="csY119" fmla="*/ 313125 h 532942"/>
                  <a:gd name="csX120" fmla="*/ 47787 w 163420"/>
                  <a:gd name="csY120" fmla="*/ 277292 h 532942"/>
                  <a:gd name="csX121" fmla="*/ 64570 w 163420"/>
                  <a:gd name="csY121" fmla="*/ 295208 h 532942"/>
                  <a:gd name="csX122" fmla="*/ 73581 w 163420"/>
                  <a:gd name="csY122" fmla="*/ 408203 h 532942"/>
                  <a:gd name="csX123" fmla="*/ 73581 w 163420"/>
                  <a:gd name="csY123" fmla="*/ 338109 h 532942"/>
                  <a:gd name="csX124" fmla="*/ 89135 w 163420"/>
                  <a:gd name="csY124" fmla="*/ 321431 h 532942"/>
                  <a:gd name="csX125" fmla="*/ 105118 w 163420"/>
                  <a:gd name="csY125" fmla="*/ 338480 h 532942"/>
                  <a:gd name="csX126" fmla="*/ 105118 w 163420"/>
                  <a:gd name="csY126" fmla="*/ 408203 h 532942"/>
                  <a:gd name="csX127" fmla="*/ 73581 w 163420"/>
                  <a:gd name="csY127" fmla="*/ 408203 h 532942"/>
                  <a:gd name="csX128" fmla="*/ 67532 w 163420"/>
                  <a:gd name="csY128" fmla="*/ 344595 h 532942"/>
                  <a:gd name="csX129" fmla="*/ 67532 w 163420"/>
                  <a:gd name="csY129" fmla="*/ 408203 h 532942"/>
                  <a:gd name="csX130" fmla="*/ 47787 w 163420"/>
                  <a:gd name="csY130" fmla="*/ 408203 h 532942"/>
                  <a:gd name="csX131" fmla="*/ 47787 w 163420"/>
                  <a:gd name="csY131" fmla="*/ 365798 h 532942"/>
                  <a:gd name="csX132" fmla="*/ 67532 w 163420"/>
                  <a:gd name="csY132" fmla="*/ 344595 h 532942"/>
                  <a:gd name="csX133" fmla="*/ 111166 w 163420"/>
                  <a:gd name="csY133" fmla="*/ 408203 h 532942"/>
                  <a:gd name="csX134" fmla="*/ 111166 w 163420"/>
                  <a:gd name="csY134" fmla="*/ 344957 h 532942"/>
                  <a:gd name="csX135" fmla="*/ 130950 w 163420"/>
                  <a:gd name="csY135" fmla="*/ 366065 h 532942"/>
                  <a:gd name="csX136" fmla="*/ 130950 w 163420"/>
                  <a:gd name="csY136" fmla="*/ 408203 h 532942"/>
                  <a:gd name="csX137" fmla="*/ 111166 w 163420"/>
                  <a:gd name="csY137" fmla="*/ 408203 h 532942"/>
                  <a:gd name="csX138" fmla="*/ 67532 w 163420"/>
                  <a:gd name="csY138" fmla="*/ 183032 h 532942"/>
                  <a:gd name="csX139" fmla="*/ 67532 w 163420"/>
                  <a:gd name="csY139" fmla="*/ 245783 h 532942"/>
                  <a:gd name="csX140" fmla="*/ 47787 w 163420"/>
                  <a:gd name="csY140" fmla="*/ 224580 h 532942"/>
                  <a:gd name="csX141" fmla="*/ 47787 w 163420"/>
                  <a:gd name="csY141" fmla="*/ 183032 h 532942"/>
                  <a:gd name="csX142" fmla="*/ 67532 w 163420"/>
                  <a:gd name="csY142" fmla="*/ 183032 h 532942"/>
                  <a:gd name="csX143" fmla="*/ 89135 w 163420"/>
                  <a:gd name="csY143" fmla="*/ 268948 h 532942"/>
                  <a:gd name="csX144" fmla="*/ 73581 w 163420"/>
                  <a:gd name="csY144" fmla="*/ 252260 h 532942"/>
                  <a:gd name="csX145" fmla="*/ 73581 w 163420"/>
                  <a:gd name="csY145" fmla="*/ 183032 h 532942"/>
                  <a:gd name="csX146" fmla="*/ 105118 w 163420"/>
                  <a:gd name="csY146" fmla="*/ 183032 h 532942"/>
                  <a:gd name="csX147" fmla="*/ 105118 w 163420"/>
                  <a:gd name="csY147" fmla="*/ 251898 h 532942"/>
                  <a:gd name="csX148" fmla="*/ 89135 w 163420"/>
                  <a:gd name="csY148" fmla="*/ 268948 h 532942"/>
                  <a:gd name="csX149" fmla="*/ 113595 w 163420"/>
                  <a:gd name="csY149" fmla="*/ 295208 h 532942"/>
                  <a:gd name="csX150" fmla="*/ 130950 w 163420"/>
                  <a:gd name="csY150" fmla="*/ 276597 h 532942"/>
                  <a:gd name="csX151" fmla="*/ 130950 w 163420"/>
                  <a:gd name="csY151" fmla="*/ 313820 h 532942"/>
                  <a:gd name="csX152" fmla="*/ 113595 w 163420"/>
                  <a:gd name="csY152" fmla="*/ 295208 h 532942"/>
                  <a:gd name="csX153" fmla="*/ 111166 w 163420"/>
                  <a:gd name="csY153" fmla="*/ 245421 h 532942"/>
                  <a:gd name="csX154" fmla="*/ 111166 w 163420"/>
                  <a:gd name="csY154" fmla="*/ 183032 h 532942"/>
                  <a:gd name="csX155" fmla="*/ 130950 w 163420"/>
                  <a:gd name="csY155" fmla="*/ 183032 h 532942"/>
                  <a:gd name="csX156" fmla="*/ 130950 w 163420"/>
                  <a:gd name="csY156" fmla="*/ 224314 h 532942"/>
                  <a:gd name="csX157" fmla="*/ 111166 w 163420"/>
                  <a:gd name="csY157" fmla="*/ 245421 h 532942"/>
                  <a:gd name="csX158" fmla="*/ 21269 w 163420"/>
                  <a:gd name="csY158" fmla="*/ 153857 h 532942"/>
                  <a:gd name="csX159" fmla="*/ 157334 w 163420"/>
                  <a:gd name="csY159" fmla="*/ 153857 h 532942"/>
                  <a:gd name="csX160" fmla="*/ 157334 w 163420"/>
                  <a:gd name="csY160" fmla="*/ 176994 h 532942"/>
                  <a:gd name="csX161" fmla="*/ 21269 w 163420"/>
                  <a:gd name="csY161" fmla="*/ 176994 h 532942"/>
                  <a:gd name="csX162" fmla="*/ 21269 w 163420"/>
                  <a:gd name="csY162" fmla="*/ 153857 h 532942"/>
                  <a:gd name="csX163" fmla="*/ 136998 w 163420"/>
                  <a:gd name="csY163" fmla="*/ 130388 h 532942"/>
                  <a:gd name="csX164" fmla="*/ 144209 w 163420"/>
                  <a:gd name="csY164" fmla="*/ 123406 h 532942"/>
                  <a:gd name="csX165" fmla="*/ 151419 w 163420"/>
                  <a:gd name="csY165" fmla="*/ 130388 h 532942"/>
                  <a:gd name="csX166" fmla="*/ 151419 w 163420"/>
                  <a:gd name="csY166" fmla="*/ 147809 h 532942"/>
                  <a:gd name="csX167" fmla="*/ 136998 w 163420"/>
                  <a:gd name="csY167" fmla="*/ 147809 h 532942"/>
                  <a:gd name="csX168" fmla="*/ 136998 w 163420"/>
                  <a:gd name="csY168" fmla="*/ 130388 h 532942"/>
                  <a:gd name="csX169" fmla="*/ 111166 w 163420"/>
                  <a:gd name="csY169" fmla="*/ 132245 h 532942"/>
                  <a:gd name="csX170" fmla="*/ 121044 w 163420"/>
                  <a:gd name="csY170" fmla="*/ 122644 h 532942"/>
                  <a:gd name="csX171" fmla="*/ 130950 w 163420"/>
                  <a:gd name="csY171" fmla="*/ 132245 h 532942"/>
                  <a:gd name="csX172" fmla="*/ 130950 w 163420"/>
                  <a:gd name="csY172" fmla="*/ 147809 h 532942"/>
                  <a:gd name="csX173" fmla="*/ 111166 w 163420"/>
                  <a:gd name="csY173" fmla="*/ 147809 h 532942"/>
                  <a:gd name="csX174" fmla="*/ 111166 w 163420"/>
                  <a:gd name="csY174" fmla="*/ 132245 h 532942"/>
                  <a:gd name="csX175" fmla="*/ 80724 w 163420"/>
                  <a:gd name="csY175" fmla="*/ 24794 h 532942"/>
                  <a:gd name="csX176" fmla="*/ 89363 w 163420"/>
                  <a:gd name="csY176" fmla="*/ 16421 h 532942"/>
                  <a:gd name="csX177" fmla="*/ 97974 w 163420"/>
                  <a:gd name="csY177" fmla="*/ 24794 h 532942"/>
                  <a:gd name="csX178" fmla="*/ 97974 w 163420"/>
                  <a:gd name="csY178" fmla="*/ 39319 h 532942"/>
                  <a:gd name="csX179" fmla="*/ 84020 w 163420"/>
                  <a:gd name="csY179" fmla="*/ 39319 h 532942"/>
                  <a:gd name="csX180" fmla="*/ 80724 w 163420"/>
                  <a:gd name="csY180" fmla="*/ 39224 h 532942"/>
                  <a:gd name="csX181" fmla="*/ 80724 w 163420"/>
                  <a:gd name="csY181" fmla="*/ 24794 h 532942"/>
                  <a:gd name="csX182" fmla="*/ 18936 w 163420"/>
                  <a:gd name="csY182" fmla="*/ 100708 h 532942"/>
                  <a:gd name="csX183" fmla="*/ 6048 w 163420"/>
                  <a:gd name="csY183" fmla="*/ 53311 h 532942"/>
                  <a:gd name="csX184" fmla="*/ 16145 w 163420"/>
                  <a:gd name="csY184" fmla="*/ 11135 h 532942"/>
                  <a:gd name="csX185" fmla="*/ 84020 w 163420"/>
                  <a:gd name="csY185" fmla="*/ 45368 h 532942"/>
                  <a:gd name="csX186" fmla="*/ 115024 w 163420"/>
                  <a:gd name="csY186" fmla="*/ 45368 h 532942"/>
                  <a:gd name="csX187" fmla="*/ 115157 w 163420"/>
                  <a:gd name="csY187" fmla="*/ 76210 h 532942"/>
                  <a:gd name="csX188" fmla="*/ 84020 w 163420"/>
                  <a:gd name="csY188" fmla="*/ 76210 h 532942"/>
                  <a:gd name="csX189" fmla="*/ 18936 w 163420"/>
                  <a:gd name="csY189" fmla="*/ 100708 h 532942"/>
                  <a:gd name="csX190" fmla="*/ 80724 w 163420"/>
                  <a:gd name="csY190" fmla="*/ 82334 h 532942"/>
                  <a:gd name="csX191" fmla="*/ 84020 w 163420"/>
                  <a:gd name="csY191" fmla="*/ 82267 h 532942"/>
                  <a:gd name="csX192" fmla="*/ 97974 w 163420"/>
                  <a:gd name="csY192" fmla="*/ 82267 h 532942"/>
                  <a:gd name="csX193" fmla="*/ 97974 w 163420"/>
                  <a:gd name="csY193" fmla="*/ 117462 h 532942"/>
                  <a:gd name="csX194" fmla="*/ 89363 w 163420"/>
                  <a:gd name="csY194" fmla="*/ 115834 h 532942"/>
                  <a:gd name="csX195" fmla="*/ 80724 w 163420"/>
                  <a:gd name="csY195" fmla="*/ 117462 h 532942"/>
                  <a:gd name="csX196" fmla="*/ 80724 w 163420"/>
                  <a:gd name="csY196" fmla="*/ 82334 h 532942"/>
                  <a:gd name="csX197" fmla="*/ 89363 w 163420"/>
                  <a:gd name="csY197" fmla="*/ 121882 h 532942"/>
                  <a:gd name="csX198" fmla="*/ 105118 w 163420"/>
                  <a:gd name="csY198" fmla="*/ 137236 h 532942"/>
                  <a:gd name="csX199" fmla="*/ 105118 w 163420"/>
                  <a:gd name="csY199" fmla="*/ 147809 h 532942"/>
                  <a:gd name="csX200" fmla="*/ 73581 w 163420"/>
                  <a:gd name="csY200" fmla="*/ 147809 h 532942"/>
                  <a:gd name="csX201" fmla="*/ 73581 w 163420"/>
                  <a:gd name="csY201" fmla="*/ 137236 h 532942"/>
                  <a:gd name="csX202" fmla="*/ 89363 w 163420"/>
                  <a:gd name="csY202" fmla="*/ 121882 h 532942"/>
                  <a:gd name="csX203" fmla="*/ 57655 w 163420"/>
                  <a:gd name="csY203" fmla="*/ 122644 h 532942"/>
                  <a:gd name="csX204" fmla="*/ 67532 w 163420"/>
                  <a:gd name="csY204" fmla="*/ 132245 h 532942"/>
                  <a:gd name="csX205" fmla="*/ 67532 w 163420"/>
                  <a:gd name="csY205" fmla="*/ 147809 h 532942"/>
                  <a:gd name="csX206" fmla="*/ 47787 w 163420"/>
                  <a:gd name="csY206" fmla="*/ 147809 h 532942"/>
                  <a:gd name="csX207" fmla="*/ 47787 w 163420"/>
                  <a:gd name="csY207" fmla="*/ 132245 h 532942"/>
                  <a:gd name="csX208" fmla="*/ 57655 w 163420"/>
                  <a:gd name="csY208" fmla="*/ 122644 h 532942"/>
                  <a:gd name="csX209" fmla="*/ 27280 w 163420"/>
                  <a:gd name="csY209" fmla="*/ 130388 h 532942"/>
                  <a:gd name="csX210" fmla="*/ 34490 w 163420"/>
                  <a:gd name="csY210" fmla="*/ 123406 h 532942"/>
                  <a:gd name="csX211" fmla="*/ 41710 w 163420"/>
                  <a:gd name="csY211" fmla="*/ 130388 h 532942"/>
                  <a:gd name="csX212" fmla="*/ 41710 w 163420"/>
                  <a:gd name="csY212" fmla="*/ 147809 h 532942"/>
                  <a:gd name="csX213" fmla="*/ 27280 w 163420"/>
                  <a:gd name="csY213" fmla="*/ 147809 h 532942"/>
                  <a:gd name="csX214" fmla="*/ 27280 w 163420"/>
                  <a:gd name="csY214" fmla="*/ 130388 h 532942"/>
                  <a:gd name="csX215" fmla="*/ 27280 w 163420"/>
                  <a:gd name="csY215" fmla="*/ 183032 h 532942"/>
                  <a:gd name="csX216" fmla="*/ 41710 w 163420"/>
                  <a:gd name="csY216" fmla="*/ 183032 h 532942"/>
                  <a:gd name="csX217" fmla="*/ 41710 w 163420"/>
                  <a:gd name="csY217" fmla="*/ 218065 h 532942"/>
                  <a:gd name="csX218" fmla="*/ 27280 w 163420"/>
                  <a:gd name="csY218" fmla="*/ 202606 h 532942"/>
                  <a:gd name="csX219" fmla="*/ 27280 w 163420"/>
                  <a:gd name="csY219" fmla="*/ 183032 h 532942"/>
                  <a:gd name="csX220" fmla="*/ 27280 w 163420"/>
                  <a:gd name="csY220" fmla="*/ 255394 h 532942"/>
                  <a:gd name="csX221" fmla="*/ 41710 w 163420"/>
                  <a:gd name="csY221" fmla="*/ 270815 h 532942"/>
                  <a:gd name="csX222" fmla="*/ 41710 w 163420"/>
                  <a:gd name="csY222" fmla="*/ 319602 h 532942"/>
                  <a:gd name="csX223" fmla="*/ 27280 w 163420"/>
                  <a:gd name="csY223" fmla="*/ 334985 h 532942"/>
                  <a:gd name="csX224" fmla="*/ 27280 w 163420"/>
                  <a:gd name="csY224" fmla="*/ 255394 h 532942"/>
                  <a:gd name="csX225" fmla="*/ 27280 w 163420"/>
                  <a:gd name="csY225" fmla="*/ 387801 h 532942"/>
                  <a:gd name="csX226" fmla="*/ 41710 w 163420"/>
                  <a:gd name="csY226" fmla="*/ 372313 h 532942"/>
                  <a:gd name="csX227" fmla="*/ 41710 w 163420"/>
                  <a:gd name="csY227" fmla="*/ 408203 h 532942"/>
                  <a:gd name="csX228" fmla="*/ 27280 w 163420"/>
                  <a:gd name="csY228" fmla="*/ 408203 h 532942"/>
                  <a:gd name="csX229" fmla="*/ 27280 w 163420"/>
                  <a:gd name="csY229" fmla="*/ 387801 h 532942"/>
                  <a:gd name="csX230" fmla="*/ 41710 w 163420"/>
                  <a:gd name="csY230" fmla="*/ 460553 h 532942"/>
                  <a:gd name="csX231" fmla="*/ 34490 w 163420"/>
                  <a:gd name="csY231" fmla="*/ 467535 h 532942"/>
                  <a:gd name="csX232" fmla="*/ 27280 w 163420"/>
                  <a:gd name="csY232" fmla="*/ 460553 h 532942"/>
                  <a:gd name="csX233" fmla="*/ 27280 w 163420"/>
                  <a:gd name="csY233" fmla="*/ 443475 h 532942"/>
                  <a:gd name="csX234" fmla="*/ 41710 w 163420"/>
                  <a:gd name="csY234" fmla="*/ 443475 h 532942"/>
                  <a:gd name="csX235" fmla="*/ 41710 w 163420"/>
                  <a:gd name="csY235" fmla="*/ 460553 h 532942"/>
                  <a:gd name="csX236" fmla="*/ 67532 w 163420"/>
                  <a:gd name="csY236" fmla="*/ 458724 h 532942"/>
                  <a:gd name="csX237" fmla="*/ 57655 w 163420"/>
                  <a:gd name="csY237" fmla="*/ 468335 h 532942"/>
                  <a:gd name="csX238" fmla="*/ 47787 w 163420"/>
                  <a:gd name="csY238" fmla="*/ 458724 h 532942"/>
                  <a:gd name="csX239" fmla="*/ 47787 w 163420"/>
                  <a:gd name="csY239" fmla="*/ 443475 h 532942"/>
                  <a:gd name="csX240" fmla="*/ 67532 w 163420"/>
                  <a:gd name="csY240" fmla="*/ 443475 h 532942"/>
                  <a:gd name="csX241" fmla="*/ 67532 w 163420"/>
                  <a:gd name="csY241" fmla="*/ 458724 h 532942"/>
                  <a:gd name="csX242" fmla="*/ 97974 w 163420"/>
                  <a:gd name="csY242" fmla="*/ 518484 h 532942"/>
                  <a:gd name="csX243" fmla="*/ 89363 w 163420"/>
                  <a:gd name="csY243" fmla="*/ 526894 h 532942"/>
                  <a:gd name="csX244" fmla="*/ 80724 w 163420"/>
                  <a:gd name="csY244" fmla="*/ 518484 h 532942"/>
                  <a:gd name="csX245" fmla="*/ 80724 w 163420"/>
                  <a:gd name="csY245" fmla="*/ 473488 h 532942"/>
                  <a:gd name="csX246" fmla="*/ 89363 w 163420"/>
                  <a:gd name="csY246" fmla="*/ 475145 h 532942"/>
                  <a:gd name="csX247" fmla="*/ 97974 w 163420"/>
                  <a:gd name="csY247" fmla="*/ 473488 h 532942"/>
                  <a:gd name="csX248" fmla="*/ 97974 w 163420"/>
                  <a:gd name="csY248" fmla="*/ 518484 h 532942"/>
                  <a:gd name="csX249" fmla="*/ 89363 w 163420"/>
                  <a:gd name="csY249" fmla="*/ 469097 h 532942"/>
                  <a:gd name="csX250" fmla="*/ 73581 w 163420"/>
                  <a:gd name="csY250" fmla="*/ 453742 h 532942"/>
                  <a:gd name="csX251" fmla="*/ 73581 w 163420"/>
                  <a:gd name="csY251" fmla="*/ 443475 h 532942"/>
                  <a:gd name="csX252" fmla="*/ 105118 w 163420"/>
                  <a:gd name="csY252" fmla="*/ 443475 h 532942"/>
                  <a:gd name="csX253" fmla="*/ 105118 w 163420"/>
                  <a:gd name="csY253" fmla="*/ 453742 h 532942"/>
                  <a:gd name="csX254" fmla="*/ 89363 w 163420"/>
                  <a:gd name="csY254" fmla="*/ 469097 h 532942"/>
                  <a:gd name="csX255" fmla="*/ 121044 w 163420"/>
                  <a:gd name="csY255" fmla="*/ 468335 h 532942"/>
                  <a:gd name="csX256" fmla="*/ 111166 w 163420"/>
                  <a:gd name="csY256" fmla="*/ 458724 h 532942"/>
                  <a:gd name="csX257" fmla="*/ 111166 w 163420"/>
                  <a:gd name="csY257" fmla="*/ 443475 h 532942"/>
                  <a:gd name="csX258" fmla="*/ 130950 w 163420"/>
                  <a:gd name="csY258" fmla="*/ 443475 h 532942"/>
                  <a:gd name="csX259" fmla="*/ 130950 w 163420"/>
                  <a:gd name="csY259" fmla="*/ 458724 h 532942"/>
                  <a:gd name="csX260" fmla="*/ 121044 w 163420"/>
                  <a:gd name="csY260" fmla="*/ 468335 h 532942"/>
                  <a:gd name="csX261" fmla="*/ 151419 w 163420"/>
                  <a:gd name="csY261" fmla="*/ 460553 h 532942"/>
                  <a:gd name="csX262" fmla="*/ 144209 w 163420"/>
                  <a:gd name="csY262" fmla="*/ 467535 h 532942"/>
                  <a:gd name="csX263" fmla="*/ 136998 w 163420"/>
                  <a:gd name="csY263" fmla="*/ 460553 h 532942"/>
                  <a:gd name="csX264" fmla="*/ 136998 w 163420"/>
                  <a:gd name="csY264" fmla="*/ 443475 h 532942"/>
                  <a:gd name="csX265" fmla="*/ 151419 w 163420"/>
                  <a:gd name="csY265" fmla="*/ 443475 h 532942"/>
                  <a:gd name="csX266" fmla="*/ 151419 w 163420"/>
                  <a:gd name="csY266" fmla="*/ 460553 h 532942"/>
                  <a:gd name="csX267" fmla="*/ 151419 w 163420"/>
                  <a:gd name="csY267" fmla="*/ 408203 h 532942"/>
                  <a:gd name="csX268" fmla="*/ 136998 w 163420"/>
                  <a:gd name="csY268" fmla="*/ 408203 h 532942"/>
                  <a:gd name="csX269" fmla="*/ 136998 w 163420"/>
                  <a:gd name="csY269" fmla="*/ 372542 h 532942"/>
                  <a:gd name="csX270" fmla="*/ 151419 w 163420"/>
                  <a:gd name="csY270" fmla="*/ 387934 h 532942"/>
                  <a:gd name="csX271" fmla="*/ 151419 w 163420"/>
                  <a:gd name="csY271" fmla="*/ 408203 h 532942"/>
                  <a:gd name="csX272" fmla="*/ 151419 w 163420"/>
                  <a:gd name="csY272" fmla="*/ 335785 h 532942"/>
                  <a:gd name="csX273" fmla="*/ 136998 w 163420"/>
                  <a:gd name="csY273" fmla="*/ 320297 h 532942"/>
                  <a:gd name="csX274" fmla="*/ 136998 w 163420"/>
                  <a:gd name="csY274" fmla="*/ 270081 h 532942"/>
                  <a:gd name="csX275" fmla="*/ 151419 w 163420"/>
                  <a:gd name="csY275" fmla="*/ 254594 h 532942"/>
                  <a:gd name="csX276" fmla="*/ 151419 w 163420"/>
                  <a:gd name="csY276" fmla="*/ 335785 h 532942"/>
                  <a:gd name="csX277" fmla="*/ 151419 w 163420"/>
                  <a:gd name="csY277" fmla="*/ 202444 h 532942"/>
                  <a:gd name="csX278" fmla="*/ 136998 w 163420"/>
                  <a:gd name="csY278" fmla="*/ 217865 h 532942"/>
                  <a:gd name="csX279" fmla="*/ 136998 w 163420"/>
                  <a:gd name="csY279" fmla="*/ 183032 h 532942"/>
                  <a:gd name="csX280" fmla="*/ 151419 w 163420"/>
                  <a:gd name="csY280" fmla="*/ 183032 h 532942"/>
                  <a:gd name="csX281" fmla="*/ 151419 w 163420"/>
                  <a:gd name="csY281" fmla="*/ 202444 h 532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Lst>
                <a:rect l="l" t="t" r="r" b="b"/>
                <a:pathLst>
                  <a:path w="163420" h="532942">
                    <a:moveTo>
                      <a:pt x="160363" y="183032"/>
                    </a:moveTo>
                    <a:cubicBezTo>
                      <a:pt x="162020" y="183032"/>
                      <a:pt x="163421" y="181708"/>
                      <a:pt x="163421" y="180042"/>
                    </a:cubicBezTo>
                    <a:lnTo>
                      <a:pt x="163421" y="150828"/>
                    </a:lnTo>
                    <a:cubicBezTo>
                      <a:pt x="163421" y="149133"/>
                      <a:pt x="162020" y="147809"/>
                      <a:pt x="160363" y="147809"/>
                    </a:cubicBezTo>
                    <a:lnTo>
                      <a:pt x="157467" y="147809"/>
                    </a:lnTo>
                    <a:lnTo>
                      <a:pt x="157467" y="130388"/>
                    </a:lnTo>
                    <a:cubicBezTo>
                      <a:pt x="157467" y="121815"/>
                      <a:pt x="150790" y="117358"/>
                      <a:pt x="144209" y="117358"/>
                    </a:cubicBezTo>
                    <a:cubicBezTo>
                      <a:pt x="140189" y="117358"/>
                      <a:pt x="136160" y="119024"/>
                      <a:pt x="133607" y="122244"/>
                    </a:cubicBezTo>
                    <a:cubicBezTo>
                      <a:pt x="130512" y="118520"/>
                      <a:pt x="125759" y="116567"/>
                      <a:pt x="121044" y="116567"/>
                    </a:cubicBezTo>
                    <a:cubicBezTo>
                      <a:pt x="115557" y="116567"/>
                      <a:pt x="109976" y="119186"/>
                      <a:pt x="107118" y="124273"/>
                    </a:cubicBezTo>
                    <a:cubicBezTo>
                      <a:pt x="106223" y="123044"/>
                      <a:pt x="105156" y="122015"/>
                      <a:pt x="104061" y="121053"/>
                    </a:cubicBezTo>
                    <a:lnTo>
                      <a:pt x="104061" y="82267"/>
                    </a:lnTo>
                    <a:lnTo>
                      <a:pt x="121244" y="82267"/>
                    </a:lnTo>
                    <a:lnTo>
                      <a:pt x="121072" y="39319"/>
                    </a:lnTo>
                    <a:lnTo>
                      <a:pt x="104061" y="39319"/>
                    </a:lnTo>
                    <a:lnTo>
                      <a:pt x="104061" y="24794"/>
                    </a:lnTo>
                    <a:cubicBezTo>
                      <a:pt x="104061" y="15297"/>
                      <a:pt x="96650" y="10344"/>
                      <a:pt x="89363" y="10344"/>
                    </a:cubicBezTo>
                    <a:cubicBezTo>
                      <a:pt x="82058" y="10344"/>
                      <a:pt x="74647" y="15297"/>
                      <a:pt x="74647" y="24794"/>
                    </a:cubicBezTo>
                    <a:lnTo>
                      <a:pt x="74647" y="38786"/>
                    </a:lnTo>
                    <a:cubicBezTo>
                      <a:pt x="52273" y="36262"/>
                      <a:pt x="33299" y="24536"/>
                      <a:pt x="18174" y="3791"/>
                    </a:cubicBezTo>
                    <a:lnTo>
                      <a:pt x="15421" y="0"/>
                    </a:lnTo>
                    <a:lnTo>
                      <a:pt x="13087" y="4058"/>
                    </a:lnTo>
                    <a:cubicBezTo>
                      <a:pt x="4381" y="19183"/>
                      <a:pt x="0" y="35728"/>
                      <a:pt x="0" y="53311"/>
                    </a:cubicBezTo>
                    <a:cubicBezTo>
                      <a:pt x="0" y="72761"/>
                      <a:pt x="5010" y="89907"/>
                      <a:pt x="15783" y="107194"/>
                    </a:cubicBezTo>
                    <a:lnTo>
                      <a:pt x="17812" y="110481"/>
                    </a:lnTo>
                    <a:lnTo>
                      <a:pt x="20536" y="107690"/>
                    </a:lnTo>
                    <a:cubicBezTo>
                      <a:pt x="35728" y="92002"/>
                      <a:pt x="52311" y="84191"/>
                      <a:pt x="74647" y="82591"/>
                    </a:cubicBezTo>
                    <a:lnTo>
                      <a:pt x="74647" y="121053"/>
                    </a:lnTo>
                    <a:cubicBezTo>
                      <a:pt x="73552" y="122015"/>
                      <a:pt x="72485" y="123044"/>
                      <a:pt x="71590" y="124273"/>
                    </a:cubicBezTo>
                    <a:cubicBezTo>
                      <a:pt x="68723" y="119186"/>
                      <a:pt x="63179" y="116567"/>
                      <a:pt x="57655" y="116567"/>
                    </a:cubicBezTo>
                    <a:cubicBezTo>
                      <a:pt x="52940" y="116567"/>
                      <a:pt x="48187" y="118520"/>
                      <a:pt x="45101" y="122244"/>
                    </a:cubicBezTo>
                    <a:cubicBezTo>
                      <a:pt x="42539" y="119024"/>
                      <a:pt x="38519" y="117358"/>
                      <a:pt x="34490" y="117358"/>
                    </a:cubicBezTo>
                    <a:cubicBezTo>
                      <a:pt x="27918" y="117358"/>
                      <a:pt x="21203" y="121815"/>
                      <a:pt x="21203" y="130388"/>
                    </a:cubicBezTo>
                    <a:lnTo>
                      <a:pt x="21203" y="147809"/>
                    </a:lnTo>
                    <a:lnTo>
                      <a:pt x="18240" y="147809"/>
                    </a:lnTo>
                    <a:cubicBezTo>
                      <a:pt x="16583" y="147809"/>
                      <a:pt x="15221" y="149133"/>
                      <a:pt x="15221" y="150828"/>
                    </a:cubicBezTo>
                    <a:lnTo>
                      <a:pt x="15221" y="180042"/>
                    </a:lnTo>
                    <a:cubicBezTo>
                      <a:pt x="15221" y="181708"/>
                      <a:pt x="16583" y="183032"/>
                      <a:pt x="18240" y="183032"/>
                    </a:cubicBezTo>
                    <a:lnTo>
                      <a:pt x="21203" y="183032"/>
                    </a:lnTo>
                    <a:lnTo>
                      <a:pt x="21203" y="196101"/>
                    </a:lnTo>
                    <a:lnTo>
                      <a:pt x="20469" y="195263"/>
                    </a:lnTo>
                    <a:cubicBezTo>
                      <a:pt x="19603" y="194367"/>
                      <a:pt x="18279" y="194072"/>
                      <a:pt x="17116" y="194501"/>
                    </a:cubicBezTo>
                    <a:cubicBezTo>
                      <a:pt x="15983" y="194967"/>
                      <a:pt x="15221" y="196101"/>
                      <a:pt x="15221" y="197329"/>
                    </a:cubicBezTo>
                    <a:lnTo>
                      <a:pt x="15221" y="241297"/>
                    </a:lnTo>
                    <a:cubicBezTo>
                      <a:pt x="15221" y="242059"/>
                      <a:pt x="15488" y="242792"/>
                      <a:pt x="16012" y="243354"/>
                    </a:cubicBezTo>
                    <a:lnTo>
                      <a:pt x="21203" y="248907"/>
                    </a:lnTo>
                    <a:lnTo>
                      <a:pt x="21203" y="341471"/>
                    </a:lnTo>
                    <a:lnTo>
                      <a:pt x="16012" y="347024"/>
                    </a:lnTo>
                    <a:cubicBezTo>
                      <a:pt x="15488" y="347586"/>
                      <a:pt x="15221" y="348320"/>
                      <a:pt x="15221" y="349082"/>
                    </a:cubicBezTo>
                    <a:lnTo>
                      <a:pt x="15221" y="393049"/>
                    </a:lnTo>
                    <a:cubicBezTo>
                      <a:pt x="15221" y="394278"/>
                      <a:pt x="15983" y="395411"/>
                      <a:pt x="17116" y="395878"/>
                    </a:cubicBezTo>
                    <a:cubicBezTo>
                      <a:pt x="17478" y="396011"/>
                      <a:pt x="17879" y="396078"/>
                      <a:pt x="18240" y="396078"/>
                    </a:cubicBezTo>
                    <a:cubicBezTo>
                      <a:pt x="19069" y="396078"/>
                      <a:pt x="19869" y="395745"/>
                      <a:pt x="20469" y="395116"/>
                    </a:cubicBezTo>
                    <a:lnTo>
                      <a:pt x="21203" y="394316"/>
                    </a:lnTo>
                    <a:lnTo>
                      <a:pt x="21203" y="408203"/>
                    </a:lnTo>
                    <a:lnTo>
                      <a:pt x="18240" y="408203"/>
                    </a:lnTo>
                    <a:cubicBezTo>
                      <a:pt x="16583" y="408203"/>
                      <a:pt x="15221" y="409575"/>
                      <a:pt x="15221" y="411232"/>
                    </a:cubicBezTo>
                    <a:lnTo>
                      <a:pt x="15221" y="440446"/>
                    </a:lnTo>
                    <a:cubicBezTo>
                      <a:pt x="15221" y="442112"/>
                      <a:pt x="16583" y="443475"/>
                      <a:pt x="18240" y="443475"/>
                    </a:cubicBezTo>
                    <a:lnTo>
                      <a:pt x="21203" y="443475"/>
                    </a:lnTo>
                    <a:lnTo>
                      <a:pt x="21203" y="460553"/>
                    </a:lnTo>
                    <a:cubicBezTo>
                      <a:pt x="21203" y="469125"/>
                      <a:pt x="27918" y="473612"/>
                      <a:pt x="34490" y="473612"/>
                    </a:cubicBezTo>
                    <a:cubicBezTo>
                      <a:pt x="38519" y="473612"/>
                      <a:pt x="42539" y="471954"/>
                      <a:pt x="45101" y="468697"/>
                    </a:cubicBezTo>
                    <a:cubicBezTo>
                      <a:pt x="48187" y="472450"/>
                      <a:pt x="52940" y="474383"/>
                      <a:pt x="57655" y="474383"/>
                    </a:cubicBezTo>
                    <a:cubicBezTo>
                      <a:pt x="63179" y="474383"/>
                      <a:pt x="68723" y="471754"/>
                      <a:pt x="71590" y="466706"/>
                    </a:cubicBezTo>
                    <a:cubicBezTo>
                      <a:pt x="72485" y="467935"/>
                      <a:pt x="73552" y="468935"/>
                      <a:pt x="74647" y="469925"/>
                    </a:cubicBezTo>
                    <a:lnTo>
                      <a:pt x="74647" y="518484"/>
                    </a:lnTo>
                    <a:cubicBezTo>
                      <a:pt x="74647" y="527990"/>
                      <a:pt x="82058" y="532943"/>
                      <a:pt x="89363" y="532943"/>
                    </a:cubicBezTo>
                    <a:cubicBezTo>
                      <a:pt x="96650" y="532943"/>
                      <a:pt x="104061" y="527990"/>
                      <a:pt x="104061" y="518484"/>
                    </a:cubicBezTo>
                    <a:lnTo>
                      <a:pt x="104061" y="469925"/>
                    </a:lnTo>
                    <a:cubicBezTo>
                      <a:pt x="105156" y="468963"/>
                      <a:pt x="106223" y="467935"/>
                      <a:pt x="107118" y="466706"/>
                    </a:cubicBezTo>
                    <a:cubicBezTo>
                      <a:pt x="109976" y="471754"/>
                      <a:pt x="115557" y="474383"/>
                      <a:pt x="121044" y="474383"/>
                    </a:cubicBezTo>
                    <a:cubicBezTo>
                      <a:pt x="125759" y="474383"/>
                      <a:pt x="130512" y="472450"/>
                      <a:pt x="133607" y="468697"/>
                    </a:cubicBezTo>
                    <a:cubicBezTo>
                      <a:pt x="136160" y="471954"/>
                      <a:pt x="140189" y="473612"/>
                      <a:pt x="144209" y="473612"/>
                    </a:cubicBezTo>
                    <a:cubicBezTo>
                      <a:pt x="150790" y="473612"/>
                      <a:pt x="157467" y="469125"/>
                      <a:pt x="157467" y="460553"/>
                    </a:cubicBezTo>
                    <a:lnTo>
                      <a:pt x="157467" y="443475"/>
                    </a:lnTo>
                    <a:lnTo>
                      <a:pt x="160363" y="443475"/>
                    </a:lnTo>
                    <a:cubicBezTo>
                      <a:pt x="162020" y="443475"/>
                      <a:pt x="163421" y="442112"/>
                      <a:pt x="163421" y="440446"/>
                    </a:cubicBezTo>
                    <a:lnTo>
                      <a:pt x="163421" y="411232"/>
                    </a:lnTo>
                    <a:cubicBezTo>
                      <a:pt x="163421" y="409575"/>
                      <a:pt x="162020" y="408203"/>
                      <a:pt x="160363" y="408203"/>
                    </a:cubicBezTo>
                    <a:lnTo>
                      <a:pt x="157467" y="408203"/>
                    </a:lnTo>
                    <a:lnTo>
                      <a:pt x="157467" y="394411"/>
                    </a:lnTo>
                    <a:lnTo>
                      <a:pt x="158134" y="395116"/>
                    </a:lnTo>
                    <a:cubicBezTo>
                      <a:pt x="158734" y="395745"/>
                      <a:pt x="159525" y="396078"/>
                      <a:pt x="160363" y="396078"/>
                    </a:cubicBezTo>
                    <a:cubicBezTo>
                      <a:pt x="160725" y="396078"/>
                      <a:pt x="161125" y="396011"/>
                      <a:pt x="161487" y="395878"/>
                    </a:cubicBezTo>
                    <a:cubicBezTo>
                      <a:pt x="162620" y="395411"/>
                      <a:pt x="163382" y="394278"/>
                      <a:pt x="163382" y="393049"/>
                    </a:cubicBezTo>
                    <a:lnTo>
                      <a:pt x="163382" y="349815"/>
                    </a:lnTo>
                    <a:cubicBezTo>
                      <a:pt x="163382" y="349044"/>
                      <a:pt x="163116" y="348320"/>
                      <a:pt x="162582" y="347748"/>
                    </a:cubicBezTo>
                    <a:lnTo>
                      <a:pt x="157467" y="342300"/>
                    </a:lnTo>
                    <a:lnTo>
                      <a:pt x="157467" y="248079"/>
                    </a:lnTo>
                    <a:lnTo>
                      <a:pt x="162582" y="242630"/>
                    </a:lnTo>
                    <a:cubicBezTo>
                      <a:pt x="163116" y="242059"/>
                      <a:pt x="163382" y="241335"/>
                      <a:pt x="163382" y="240563"/>
                    </a:cubicBezTo>
                    <a:lnTo>
                      <a:pt x="163382" y="197329"/>
                    </a:lnTo>
                    <a:cubicBezTo>
                      <a:pt x="163382" y="196101"/>
                      <a:pt x="162620" y="194967"/>
                      <a:pt x="161487" y="194529"/>
                    </a:cubicBezTo>
                    <a:cubicBezTo>
                      <a:pt x="160325" y="194072"/>
                      <a:pt x="159001" y="194367"/>
                      <a:pt x="158134" y="195263"/>
                    </a:cubicBezTo>
                    <a:lnTo>
                      <a:pt x="157467" y="195967"/>
                    </a:lnTo>
                    <a:lnTo>
                      <a:pt x="157467" y="183032"/>
                    </a:lnTo>
                    <a:lnTo>
                      <a:pt x="160363" y="183032"/>
                    </a:lnTo>
                    <a:close/>
                    <a:moveTo>
                      <a:pt x="157306" y="205007"/>
                    </a:moveTo>
                    <a:lnTo>
                      <a:pt x="157306" y="239373"/>
                    </a:lnTo>
                    <a:lnTo>
                      <a:pt x="109442" y="290751"/>
                    </a:lnTo>
                    <a:lnTo>
                      <a:pt x="93259" y="273406"/>
                    </a:lnTo>
                    <a:lnTo>
                      <a:pt x="157306" y="205007"/>
                    </a:lnTo>
                    <a:close/>
                    <a:moveTo>
                      <a:pt x="157306" y="351006"/>
                    </a:moveTo>
                    <a:lnTo>
                      <a:pt x="157306" y="385372"/>
                    </a:lnTo>
                    <a:lnTo>
                      <a:pt x="21269" y="240097"/>
                    </a:lnTo>
                    <a:lnTo>
                      <a:pt x="21269" y="205035"/>
                    </a:lnTo>
                    <a:lnTo>
                      <a:pt x="157306" y="351006"/>
                    </a:lnTo>
                    <a:close/>
                    <a:moveTo>
                      <a:pt x="157334" y="437426"/>
                    </a:moveTo>
                    <a:lnTo>
                      <a:pt x="21269" y="437426"/>
                    </a:lnTo>
                    <a:lnTo>
                      <a:pt x="21269" y="414290"/>
                    </a:lnTo>
                    <a:lnTo>
                      <a:pt x="157334" y="414290"/>
                    </a:lnTo>
                    <a:lnTo>
                      <a:pt x="157334" y="437426"/>
                    </a:lnTo>
                    <a:close/>
                    <a:moveTo>
                      <a:pt x="21269" y="385372"/>
                    </a:moveTo>
                    <a:lnTo>
                      <a:pt x="21269" y="350282"/>
                    </a:lnTo>
                    <a:lnTo>
                      <a:pt x="68723" y="299628"/>
                    </a:lnTo>
                    <a:lnTo>
                      <a:pt x="84982" y="317011"/>
                    </a:lnTo>
                    <a:lnTo>
                      <a:pt x="21269" y="385372"/>
                    </a:lnTo>
                    <a:close/>
                    <a:moveTo>
                      <a:pt x="64570" y="295208"/>
                    </a:moveTo>
                    <a:lnTo>
                      <a:pt x="47787" y="313125"/>
                    </a:lnTo>
                    <a:lnTo>
                      <a:pt x="47787" y="277292"/>
                    </a:lnTo>
                    <a:lnTo>
                      <a:pt x="64570" y="295208"/>
                    </a:lnTo>
                    <a:close/>
                    <a:moveTo>
                      <a:pt x="73581" y="408203"/>
                    </a:moveTo>
                    <a:lnTo>
                      <a:pt x="73581" y="338109"/>
                    </a:lnTo>
                    <a:lnTo>
                      <a:pt x="89135" y="321431"/>
                    </a:lnTo>
                    <a:lnTo>
                      <a:pt x="105118" y="338480"/>
                    </a:lnTo>
                    <a:lnTo>
                      <a:pt x="105118" y="408203"/>
                    </a:lnTo>
                    <a:lnTo>
                      <a:pt x="73581" y="408203"/>
                    </a:lnTo>
                    <a:close/>
                    <a:moveTo>
                      <a:pt x="67532" y="344595"/>
                    </a:moveTo>
                    <a:lnTo>
                      <a:pt x="67532" y="408203"/>
                    </a:lnTo>
                    <a:lnTo>
                      <a:pt x="47787" y="408203"/>
                    </a:lnTo>
                    <a:lnTo>
                      <a:pt x="47787" y="365798"/>
                    </a:lnTo>
                    <a:lnTo>
                      <a:pt x="67532" y="344595"/>
                    </a:lnTo>
                    <a:close/>
                    <a:moveTo>
                      <a:pt x="111166" y="408203"/>
                    </a:moveTo>
                    <a:lnTo>
                      <a:pt x="111166" y="344957"/>
                    </a:lnTo>
                    <a:lnTo>
                      <a:pt x="130950" y="366065"/>
                    </a:lnTo>
                    <a:lnTo>
                      <a:pt x="130950" y="408203"/>
                    </a:lnTo>
                    <a:lnTo>
                      <a:pt x="111166" y="408203"/>
                    </a:lnTo>
                    <a:close/>
                    <a:moveTo>
                      <a:pt x="67532" y="183032"/>
                    </a:moveTo>
                    <a:lnTo>
                      <a:pt x="67532" y="245783"/>
                    </a:lnTo>
                    <a:lnTo>
                      <a:pt x="47787" y="224580"/>
                    </a:lnTo>
                    <a:lnTo>
                      <a:pt x="47787" y="183032"/>
                    </a:lnTo>
                    <a:lnTo>
                      <a:pt x="67532" y="183032"/>
                    </a:lnTo>
                    <a:close/>
                    <a:moveTo>
                      <a:pt x="89135" y="268948"/>
                    </a:moveTo>
                    <a:lnTo>
                      <a:pt x="73581" y="252260"/>
                    </a:lnTo>
                    <a:lnTo>
                      <a:pt x="73581" y="183032"/>
                    </a:lnTo>
                    <a:lnTo>
                      <a:pt x="105118" y="183032"/>
                    </a:lnTo>
                    <a:lnTo>
                      <a:pt x="105118" y="251898"/>
                    </a:lnTo>
                    <a:lnTo>
                      <a:pt x="89135" y="268948"/>
                    </a:lnTo>
                    <a:close/>
                    <a:moveTo>
                      <a:pt x="113595" y="295208"/>
                    </a:moveTo>
                    <a:lnTo>
                      <a:pt x="130950" y="276597"/>
                    </a:lnTo>
                    <a:lnTo>
                      <a:pt x="130950" y="313820"/>
                    </a:lnTo>
                    <a:lnTo>
                      <a:pt x="113595" y="295208"/>
                    </a:lnTo>
                    <a:close/>
                    <a:moveTo>
                      <a:pt x="111166" y="245421"/>
                    </a:moveTo>
                    <a:lnTo>
                      <a:pt x="111166" y="183032"/>
                    </a:lnTo>
                    <a:lnTo>
                      <a:pt x="130950" y="183032"/>
                    </a:lnTo>
                    <a:lnTo>
                      <a:pt x="130950" y="224314"/>
                    </a:lnTo>
                    <a:lnTo>
                      <a:pt x="111166" y="245421"/>
                    </a:lnTo>
                    <a:close/>
                    <a:moveTo>
                      <a:pt x="21269" y="153857"/>
                    </a:moveTo>
                    <a:lnTo>
                      <a:pt x="157334" y="153857"/>
                    </a:lnTo>
                    <a:lnTo>
                      <a:pt x="157334" y="176994"/>
                    </a:lnTo>
                    <a:lnTo>
                      <a:pt x="21269" y="176994"/>
                    </a:lnTo>
                    <a:lnTo>
                      <a:pt x="21269" y="153857"/>
                    </a:lnTo>
                    <a:close/>
                    <a:moveTo>
                      <a:pt x="136998" y="130388"/>
                    </a:moveTo>
                    <a:cubicBezTo>
                      <a:pt x="136998" y="124873"/>
                      <a:pt x="141513" y="123406"/>
                      <a:pt x="144209" y="123406"/>
                    </a:cubicBezTo>
                    <a:cubicBezTo>
                      <a:pt x="146895" y="123406"/>
                      <a:pt x="151419" y="124873"/>
                      <a:pt x="151419" y="130388"/>
                    </a:cubicBezTo>
                    <a:lnTo>
                      <a:pt x="151419" y="147809"/>
                    </a:lnTo>
                    <a:lnTo>
                      <a:pt x="136998" y="147809"/>
                    </a:lnTo>
                    <a:lnTo>
                      <a:pt x="136998" y="130388"/>
                    </a:lnTo>
                    <a:close/>
                    <a:moveTo>
                      <a:pt x="111166" y="132245"/>
                    </a:moveTo>
                    <a:cubicBezTo>
                      <a:pt x="111166" y="124673"/>
                      <a:pt x="117386" y="122644"/>
                      <a:pt x="121044" y="122644"/>
                    </a:cubicBezTo>
                    <a:cubicBezTo>
                      <a:pt x="124730" y="122644"/>
                      <a:pt x="130950" y="124673"/>
                      <a:pt x="130950" y="132245"/>
                    </a:cubicBezTo>
                    <a:lnTo>
                      <a:pt x="130950" y="147809"/>
                    </a:lnTo>
                    <a:lnTo>
                      <a:pt x="111166" y="147809"/>
                    </a:lnTo>
                    <a:lnTo>
                      <a:pt x="111166" y="132245"/>
                    </a:lnTo>
                    <a:close/>
                    <a:moveTo>
                      <a:pt x="80724" y="24794"/>
                    </a:moveTo>
                    <a:cubicBezTo>
                      <a:pt x="80724" y="18183"/>
                      <a:pt x="86144" y="16421"/>
                      <a:pt x="89363" y="16421"/>
                    </a:cubicBezTo>
                    <a:cubicBezTo>
                      <a:pt x="92555" y="16421"/>
                      <a:pt x="97974" y="18183"/>
                      <a:pt x="97974" y="24794"/>
                    </a:cubicBezTo>
                    <a:lnTo>
                      <a:pt x="97974" y="39319"/>
                    </a:lnTo>
                    <a:lnTo>
                      <a:pt x="84020" y="39319"/>
                    </a:lnTo>
                    <a:cubicBezTo>
                      <a:pt x="82887" y="39319"/>
                      <a:pt x="81791" y="39291"/>
                      <a:pt x="80724" y="39224"/>
                    </a:cubicBezTo>
                    <a:lnTo>
                      <a:pt x="80724" y="24794"/>
                    </a:lnTo>
                    <a:close/>
                    <a:moveTo>
                      <a:pt x="18936" y="100708"/>
                    </a:moveTo>
                    <a:cubicBezTo>
                      <a:pt x="10030" y="85392"/>
                      <a:pt x="6048" y="70599"/>
                      <a:pt x="6048" y="53311"/>
                    </a:cubicBezTo>
                    <a:cubicBezTo>
                      <a:pt x="6048" y="38357"/>
                      <a:pt x="9439" y="24232"/>
                      <a:pt x="16145" y="11135"/>
                    </a:cubicBezTo>
                    <a:cubicBezTo>
                      <a:pt x="34128" y="33871"/>
                      <a:pt x="56931" y="45368"/>
                      <a:pt x="84020" y="45368"/>
                    </a:cubicBezTo>
                    <a:lnTo>
                      <a:pt x="115024" y="45368"/>
                    </a:lnTo>
                    <a:lnTo>
                      <a:pt x="115157" y="76210"/>
                    </a:lnTo>
                    <a:lnTo>
                      <a:pt x="84020" y="76210"/>
                    </a:lnTo>
                    <a:cubicBezTo>
                      <a:pt x="56426" y="76210"/>
                      <a:pt x="36719" y="83563"/>
                      <a:pt x="18936" y="100708"/>
                    </a:cubicBezTo>
                    <a:moveTo>
                      <a:pt x="80724" y="82334"/>
                    </a:moveTo>
                    <a:cubicBezTo>
                      <a:pt x="81791" y="82296"/>
                      <a:pt x="82887" y="82267"/>
                      <a:pt x="84020" y="82267"/>
                    </a:cubicBezTo>
                    <a:lnTo>
                      <a:pt x="97974" y="82267"/>
                    </a:lnTo>
                    <a:lnTo>
                      <a:pt x="97974" y="117462"/>
                    </a:lnTo>
                    <a:cubicBezTo>
                      <a:pt x="95212" y="116396"/>
                      <a:pt x="92288" y="115834"/>
                      <a:pt x="89363" y="115834"/>
                    </a:cubicBezTo>
                    <a:cubicBezTo>
                      <a:pt x="86411" y="115834"/>
                      <a:pt x="83449" y="116396"/>
                      <a:pt x="80724" y="117462"/>
                    </a:cubicBezTo>
                    <a:lnTo>
                      <a:pt x="80724" y="82334"/>
                    </a:lnTo>
                    <a:close/>
                    <a:moveTo>
                      <a:pt x="89363" y="121882"/>
                    </a:moveTo>
                    <a:cubicBezTo>
                      <a:pt x="96946" y="121882"/>
                      <a:pt x="105118" y="126663"/>
                      <a:pt x="105118" y="137236"/>
                    </a:cubicBezTo>
                    <a:lnTo>
                      <a:pt x="105118" y="147809"/>
                    </a:lnTo>
                    <a:lnTo>
                      <a:pt x="73581" y="147809"/>
                    </a:lnTo>
                    <a:lnTo>
                      <a:pt x="73581" y="137236"/>
                    </a:lnTo>
                    <a:cubicBezTo>
                      <a:pt x="73581" y="126663"/>
                      <a:pt x="81753" y="121882"/>
                      <a:pt x="89363" y="121882"/>
                    </a:cubicBezTo>
                    <a:moveTo>
                      <a:pt x="57655" y="122644"/>
                    </a:moveTo>
                    <a:cubicBezTo>
                      <a:pt x="61313" y="122644"/>
                      <a:pt x="67532" y="124673"/>
                      <a:pt x="67532" y="132245"/>
                    </a:cubicBezTo>
                    <a:lnTo>
                      <a:pt x="67532" y="147809"/>
                    </a:lnTo>
                    <a:lnTo>
                      <a:pt x="47787" y="147809"/>
                    </a:lnTo>
                    <a:lnTo>
                      <a:pt x="47787" y="132245"/>
                    </a:lnTo>
                    <a:cubicBezTo>
                      <a:pt x="47787" y="124673"/>
                      <a:pt x="53969" y="122644"/>
                      <a:pt x="57655" y="122644"/>
                    </a:cubicBezTo>
                    <a:moveTo>
                      <a:pt x="27280" y="130388"/>
                    </a:moveTo>
                    <a:cubicBezTo>
                      <a:pt x="27280" y="124873"/>
                      <a:pt x="31833" y="123406"/>
                      <a:pt x="34490" y="123406"/>
                    </a:cubicBezTo>
                    <a:cubicBezTo>
                      <a:pt x="37186" y="123406"/>
                      <a:pt x="41710" y="124873"/>
                      <a:pt x="41710" y="130388"/>
                    </a:cubicBezTo>
                    <a:lnTo>
                      <a:pt x="41710" y="147809"/>
                    </a:lnTo>
                    <a:lnTo>
                      <a:pt x="27280" y="147809"/>
                    </a:lnTo>
                    <a:lnTo>
                      <a:pt x="27280" y="130388"/>
                    </a:lnTo>
                    <a:close/>
                    <a:moveTo>
                      <a:pt x="27280" y="183032"/>
                    </a:moveTo>
                    <a:lnTo>
                      <a:pt x="41710" y="183032"/>
                    </a:lnTo>
                    <a:lnTo>
                      <a:pt x="41710" y="218065"/>
                    </a:lnTo>
                    <a:lnTo>
                      <a:pt x="27280" y="202606"/>
                    </a:lnTo>
                    <a:lnTo>
                      <a:pt x="27280" y="183032"/>
                    </a:lnTo>
                    <a:close/>
                    <a:moveTo>
                      <a:pt x="27280" y="255394"/>
                    </a:moveTo>
                    <a:lnTo>
                      <a:pt x="41710" y="270815"/>
                    </a:lnTo>
                    <a:lnTo>
                      <a:pt x="41710" y="319602"/>
                    </a:lnTo>
                    <a:lnTo>
                      <a:pt x="27280" y="334985"/>
                    </a:lnTo>
                    <a:lnTo>
                      <a:pt x="27280" y="255394"/>
                    </a:lnTo>
                    <a:close/>
                    <a:moveTo>
                      <a:pt x="27280" y="387801"/>
                    </a:moveTo>
                    <a:lnTo>
                      <a:pt x="41710" y="372313"/>
                    </a:lnTo>
                    <a:lnTo>
                      <a:pt x="41710" y="408203"/>
                    </a:lnTo>
                    <a:lnTo>
                      <a:pt x="27280" y="408203"/>
                    </a:lnTo>
                    <a:lnTo>
                      <a:pt x="27280" y="387801"/>
                    </a:lnTo>
                    <a:close/>
                    <a:moveTo>
                      <a:pt x="41710" y="460553"/>
                    </a:moveTo>
                    <a:cubicBezTo>
                      <a:pt x="41710" y="466068"/>
                      <a:pt x="37186" y="467535"/>
                      <a:pt x="34490" y="467535"/>
                    </a:cubicBezTo>
                    <a:cubicBezTo>
                      <a:pt x="31833" y="467535"/>
                      <a:pt x="27280" y="466068"/>
                      <a:pt x="27280" y="460553"/>
                    </a:cubicBezTo>
                    <a:lnTo>
                      <a:pt x="27280" y="443475"/>
                    </a:lnTo>
                    <a:lnTo>
                      <a:pt x="41710" y="443475"/>
                    </a:lnTo>
                    <a:lnTo>
                      <a:pt x="41710" y="460553"/>
                    </a:lnTo>
                    <a:close/>
                    <a:moveTo>
                      <a:pt x="67532" y="458724"/>
                    </a:moveTo>
                    <a:cubicBezTo>
                      <a:pt x="67532" y="466306"/>
                      <a:pt x="61313" y="468335"/>
                      <a:pt x="57655" y="468335"/>
                    </a:cubicBezTo>
                    <a:cubicBezTo>
                      <a:pt x="53969" y="468335"/>
                      <a:pt x="47787" y="466306"/>
                      <a:pt x="47787" y="458724"/>
                    </a:cubicBezTo>
                    <a:lnTo>
                      <a:pt x="47787" y="443475"/>
                    </a:lnTo>
                    <a:lnTo>
                      <a:pt x="67532" y="443475"/>
                    </a:lnTo>
                    <a:lnTo>
                      <a:pt x="67532" y="458724"/>
                    </a:lnTo>
                    <a:close/>
                    <a:moveTo>
                      <a:pt x="97974" y="518484"/>
                    </a:moveTo>
                    <a:cubicBezTo>
                      <a:pt x="97974" y="525104"/>
                      <a:pt x="92555" y="526894"/>
                      <a:pt x="89363" y="526894"/>
                    </a:cubicBezTo>
                    <a:cubicBezTo>
                      <a:pt x="86144" y="526894"/>
                      <a:pt x="80724" y="525104"/>
                      <a:pt x="80724" y="518484"/>
                    </a:cubicBezTo>
                    <a:lnTo>
                      <a:pt x="80724" y="473488"/>
                    </a:lnTo>
                    <a:cubicBezTo>
                      <a:pt x="83449" y="474583"/>
                      <a:pt x="86411" y="475145"/>
                      <a:pt x="89363" y="475145"/>
                    </a:cubicBezTo>
                    <a:cubicBezTo>
                      <a:pt x="92288" y="475145"/>
                      <a:pt x="95212" y="474583"/>
                      <a:pt x="97974" y="473488"/>
                    </a:cubicBezTo>
                    <a:lnTo>
                      <a:pt x="97974" y="518484"/>
                    </a:lnTo>
                    <a:close/>
                    <a:moveTo>
                      <a:pt x="89363" y="469097"/>
                    </a:moveTo>
                    <a:cubicBezTo>
                      <a:pt x="81753" y="469097"/>
                      <a:pt x="73581" y="464277"/>
                      <a:pt x="73581" y="453742"/>
                    </a:cubicBezTo>
                    <a:lnTo>
                      <a:pt x="73581" y="443475"/>
                    </a:lnTo>
                    <a:lnTo>
                      <a:pt x="105118" y="443475"/>
                    </a:lnTo>
                    <a:lnTo>
                      <a:pt x="105118" y="453742"/>
                    </a:lnTo>
                    <a:cubicBezTo>
                      <a:pt x="105118" y="464277"/>
                      <a:pt x="96946" y="469097"/>
                      <a:pt x="89363" y="469097"/>
                    </a:cubicBezTo>
                    <a:moveTo>
                      <a:pt x="121044" y="468335"/>
                    </a:moveTo>
                    <a:cubicBezTo>
                      <a:pt x="117386" y="468335"/>
                      <a:pt x="111166" y="466306"/>
                      <a:pt x="111166" y="458724"/>
                    </a:cubicBezTo>
                    <a:lnTo>
                      <a:pt x="111166" y="443475"/>
                    </a:lnTo>
                    <a:lnTo>
                      <a:pt x="130950" y="443475"/>
                    </a:lnTo>
                    <a:lnTo>
                      <a:pt x="130950" y="458724"/>
                    </a:lnTo>
                    <a:cubicBezTo>
                      <a:pt x="130950" y="466306"/>
                      <a:pt x="124730" y="468335"/>
                      <a:pt x="121044" y="468335"/>
                    </a:cubicBezTo>
                    <a:moveTo>
                      <a:pt x="151419" y="460553"/>
                    </a:moveTo>
                    <a:cubicBezTo>
                      <a:pt x="151419" y="466068"/>
                      <a:pt x="146895" y="467535"/>
                      <a:pt x="144209" y="467535"/>
                    </a:cubicBezTo>
                    <a:cubicBezTo>
                      <a:pt x="141513" y="467535"/>
                      <a:pt x="136998" y="466068"/>
                      <a:pt x="136998" y="460553"/>
                    </a:cubicBezTo>
                    <a:lnTo>
                      <a:pt x="136998" y="443475"/>
                    </a:lnTo>
                    <a:lnTo>
                      <a:pt x="151419" y="443475"/>
                    </a:lnTo>
                    <a:lnTo>
                      <a:pt x="151419" y="460553"/>
                    </a:lnTo>
                    <a:close/>
                    <a:moveTo>
                      <a:pt x="151419" y="408203"/>
                    </a:moveTo>
                    <a:lnTo>
                      <a:pt x="136998" y="408203"/>
                    </a:lnTo>
                    <a:lnTo>
                      <a:pt x="136998" y="372542"/>
                    </a:lnTo>
                    <a:lnTo>
                      <a:pt x="151419" y="387934"/>
                    </a:lnTo>
                    <a:lnTo>
                      <a:pt x="151419" y="408203"/>
                    </a:lnTo>
                    <a:close/>
                    <a:moveTo>
                      <a:pt x="151419" y="335785"/>
                    </a:moveTo>
                    <a:lnTo>
                      <a:pt x="136998" y="320297"/>
                    </a:lnTo>
                    <a:lnTo>
                      <a:pt x="136998" y="270081"/>
                    </a:lnTo>
                    <a:lnTo>
                      <a:pt x="151419" y="254594"/>
                    </a:lnTo>
                    <a:lnTo>
                      <a:pt x="151419" y="335785"/>
                    </a:lnTo>
                    <a:close/>
                    <a:moveTo>
                      <a:pt x="151419" y="202444"/>
                    </a:moveTo>
                    <a:lnTo>
                      <a:pt x="136998" y="217865"/>
                    </a:lnTo>
                    <a:lnTo>
                      <a:pt x="136998" y="183032"/>
                    </a:lnTo>
                    <a:lnTo>
                      <a:pt x="151419" y="183032"/>
                    </a:lnTo>
                    <a:lnTo>
                      <a:pt x="151419" y="202444"/>
                    </a:lnTo>
                    <a:close/>
                  </a:path>
                </a:pathLst>
              </a:custGeom>
              <a:solidFill>
                <a:srgbClr val="12120D"/>
              </a:solidFill>
              <a:ln w="9525" cap="flat">
                <a:noFill/>
                <a:prstDash val="solid"/>
                <a:miter/>
              </a:ln>
            </p:spPr>
            <p:txBody>
              <a:bodyPr/>
              <a:lstStyle/>
              <a:p>
                <a:endParaRPr lang="en-US"/>
              </a:p>
            </p:txBody>
          </p:sp>
          <p:sp>
            <p:nvSpPr>
              <p:cNvPr id="85" name="Freihandform: Form 84">
                <a:extLst>
                  <a:ext uri="{FF2B5EF4-FFF2-40B4-BE49-F238E27FC236}">
                    <a16:creationId xmlns:a16="http://schemas.microsoft.com/office/drawing/2014/main" id="{D2DEC64F-F8FB-9BB8-AD98-C3CA3EC76503}"/>
                  </a:ext>
                </a:extLst>
              </p:cNvPr>
              <p:cNvSpPr/>
              <p:nvPr/>
            </p:nvSpPr>
            <p:spPr>
              <a:xfrm>
                <a:off x="11381329" y="3467357"/>
                <a:ext cx="496481" cy="625535"/>
              </a:xfrm>
              <a:custGeom>
                <a:avLst/>
                <a:gdLst>
                  <a:gd name="csX0" fmla="*/ 248241 w 496481"/>
                  <a:gd name="csY0" fmla="*/ 625535 h 625535"/>
                  <a:gd name="csX1" fmla="*/ 247079 w 496481"/>
                  <a:gd name="csY1" fmla="*/ 625135 h 625535"/>
                  <a:gd name="csX2" fmla="*/ 47758 w 496481"/>
                  <a:gd name="csY2" fmla="*/ 472945 h 625535"/>
                  <a:gd name="csX3" fmla="*/ 0 w 496481"/>
                  <a:gd name="csY3" fmla="*/ 246440 h 625535"/>
                  <a:gd name="csX4" fmla="*/ 0 w 496481"/>
                  <a:gd name="csY4" fmla="*/ 0 h 625535"/>
                  <a:gd name="csX5" fmla="*/ 496481 w 496481"/>
                  <a:gd name="csY5" fmla="*/ 0 h 625535"/>
                  <a:gd name="csX6" fmla="*/ 496481 w 496481"/>
                  <a:gd name="csY6" fmla="*/ 246440 h 625535"/>
                  <a:gd name="csX7" fmla="*/ 448646 w 496481"/>
                  <a:gd name="csY7" fmla="*/ 472945 h 625535"/>
                  <a:gd name="csX8" fmla="*/ 249364 w 496481"/>
                  <a:gd name="csY8" fmla="*/ 625135 h 625535"/>
                  <a:gd name="csX9" fmla="*/ 248241 w 496481"/>
                  <a:gd name="csY9" fmla="*/ 625535 h 625535"/>
                  <a:gd name="csX10" fmla="*/ 7144 w 496481"/>
                  <a:gd name="csY10" fmla="*/ 7144 h 625535"/>
                  <a:gd name="csX11" fmla="*/ 7144 w 496481"/>
                  <a:gd name="csY11" fmla="*/ 246440 h 625535"/>
                  <a:gd name="csX12" fmla="*/ 54007 w 496481"/>
                  <a:gd name="csY12" fmla="*/ 469459 h 625535"/>
                  <a:gd name="csX13" fmla="*/ 248241 w 496481"/>
                  <a:gd name="csY13" fmla="*/ 617992 h 625535"/>
                  <a:gd name="csX14" fmla="*/ 442436 w 496481"/>
                  <a:gd name="csY14" fmla="*/ 469459 h 625535"/>
                  <a:gd name="csX15" fmla="*/ 489328 w 496481"/>
                  <a:gd name="csY15" fmla="*/ 246440 h 625535"/>
                  <a:gd name="csX16" fmla="*/ 489328 w 496481"/>
                  <a:gd name="csY16" fmla="*/ 7144 h 625535"/>
                  <a:gd name="csX17" fmla="*/ 7144 w 496481"/>
                  <a:gd name="csY17" fmla="*/ 7144 h 62553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96481" h="625535">
                    <a:moveTo>
                      <a:pt x="248241" y="625535"/>
                    </a:moveTo>
                    <a:lnTo>
                      <a:pt x="247079" y="625135"/>
                    </a:lnTo>
                    <a:cubicBezTo>
                      <a:pt x="152419" y="593131"/>
                      <a:pt x="87211" y="543306"/>
                      <a:pt x="47758" y="472945"/>
                    </a:cubicBezTo>
                    <a:cubicBezTo>
                      <a:pt x="15183" y="414747"/>
                      <a:pt x="0" y="342757"/>
                      <a:pt x="0" y="246440"/>
                    </a:cubicBezTo>
                    <a:lnTo>
                      <a:pt x="0" y="0"/>
                    </a:lnTo>
                    <a:lnTo>
                      <a:pt x="496481" y="0"/>
                    </a:lnTo>
                    <a:lnTo>
                      <a:pt x="496481" y="246440"/>
                    </a:lnTo>
                    <a:cubicBezTo>
                      <a:pt x="496481" y="342757"/>
                      <a:pt x="481251" y="414747"/>
                      <a:pt x="448646" y="472945"/>
                    </a:cubicBezTo>
                    <a:cubicBezTo>
                      <a:pt x="409232" y="543306"/>
                      <a:pt x="344053" y="593131"/>
                      <a:pt x="249364" y="625135"/>
                    </a:cubicBezTo>
                    <a:lnTo>
                      <a:pt x="248241" y="625535"/>
                    </a:lnTo>
                    <a:close/>
                    <a:moveTo>
                      <a:pt x="7144" y="7144"/>
                    </a:moveTo>
                    <a:lnTo>
                      <a:pt x="7144" y="246440"/>
                    </a:lnTo>
                    <a:cubicBezTo>
                      <a:pt x="7144" y="341528"/>
                      <a:pt x="22031" y="412356"/>
                      <a:pt x="54007" y="469459"/>
                    </a:cubicBezTo>
                    <a:cubicBezTo>
                      <a:pt x="92393" y="537953"/>
                      <a:pt x="155905" y="586550"/>
                      <a:pt x="248241" y="617992"/>
                    </a:cubicBezTo>
                    <a:cubicBezTo>
                      <a:pt x="340538" y="586550"/>
                      <a:pt x="404079" y="537953"/>
                      <a:pt x="442436" y="469459"/>
                    </a:cubicBezTo>
                    <a:cubicBezTo>
                      <a:pt x="474412" y="412356"/>
                      <a:pt x="489328" y="341500"/>
                      <a:pt x="489328" y="246440"/>
                    </a:cubicBezTo>
                    <a:lnTo>
                      <a:pt x="489328" y="7144"/>
                    </a:lnTo>
                    <a:lnTo>
                      <a:pt x="7144" y="7144"/>
                    </a:lnTo>
                    <a:close/>
                  </a:path>
                </a:pathLst>
              </a:custGeom>
              <a:solidFill>
                <a:srgbClr val="12120D"/>
              </a:solidFill>
              <a:ln w="9525" cap="flat">
                <a:noFill/>
                <a:prstDash val="solid"/>
                <a:miter/>
              </a:ln>
            </p:spPr>
            <p:txBody>
              <a:bodyPr/>
              <a:lstStyle/>
              <a:p>
                <a:endParaRPr lang="en-US"/>
              </a:p>
            </p:txBody>
          </p:sp>
        </p:grpSp>
        <p:sp>
          <p:nvSpPr>
            <p:cNvPr id="25" name="Freihandform: Form 24">
              <a:extLst>
                <a:ext uri="{FF2B5EF4-FFF2-40B4-BE49-F238E27FC236}">
                  <a16:creationId xmlns:a16="http://schemas.microsoft.com/office/drawing/2014/main" id="{A0097D30-4742-77E5-9147-EA637083B375}"/>
                </a:ext>
              </a:extLst>
            </p:cNvPr>
            <p:cNvSpPr/>
            <p:nvPr/>
          </p:nvSpPr>
          <p:spPr>
            <a:xfrm>
              <a:off x="8182705" y="3467222"/>
              <a:ext cx="141989" cy="138626"/>
            </a:xfrm>
            <a:custGeom>
              <a:avLst/>
              <a:gdLst>
                <a:gd name="csX0" fmla="*/ 81201 w 141989"/>
                <a:gd name="csY0" fmla="*/ 0 h 138626"/>
                <a:gd name="csX1" fmla="*/ 43148 w 141989"/>
                <a:gd name="csY1" fmla="*/ 47720 h 138626"/>
                <a:gd name="csX2" fmla="*/ 42777 w 141989"/>
                <a:gd name="csY2" fmla="*/ 47720 h 138626"/>
                <a:gd name="csX3" fmla="*/ 42777 w 141989"/>
                <a:gd name="csY3" fmla="*/ 0 h 138626"/>
                <a:gd name="csX4" fmla="*/ 0 w 141989"/>
                <a:gd name="csY4" fmla="*/ 0 h 138626"/>
                <a:gd name="csX5" fmla="*/ 0 w 141989"/>
                <a:gd name="csY5" fmla="*/ 138627 h 138626"/>
                <a:gd name="csX6" fmla="*/ 42777 w 141989"/>
                <a:gd name="csY6" fmla="*/ 138627 h 138626"/>
                <a:gd name="csX7" fmla="*/ 42777 w 141989"/>
                <a:gd name="csY7" fmla="*/ 97688 h 138626"/>
                <a:gd name="csX8" fmla="*/ 54607 w 141989"/>
                <a:gd name="csY8" fmla="*/ 84658 h 138626"/>
                <a:gd name="csX9" fmla="*/ 88783 w 141989"/>
                <a:gd name="csY9" fmla="*/ 138627 h 138626"/>
                <a:gd name="csX10" fmla="*/ 141989 w 141989"/>
                <a:gd name="csY10" fmla="*/ 138627 h 138626"/>
                <a:gd name="csX11" fmla="*/ 83525 w 141989"/>
                <a:gd name="csY11" fmla="*/ 54178 h 138626"/>
                <a:gd name="csX12" fmla="*/ 133807 w 141989"/>
                <a:gd name="csY12" fmla="*/ 0 h 138626"/>
                <a:gd name="csX13" fmla="*/ 81201 w 141989"/>
                <a:gd name="csY13" fmla="*/ 0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1989" h="138626">
                  <a:moveTo>
                    <a:pt x="81201" y="0"/>
                  </a:moveTo>
                  <a:lnTo>
                    <a:pt x="43148" y="47720"/>
                  </a:lnTo>
                  <a:lnTo>
                    <a:pt x="42777" y="47720"/>
                  </a:lnTo>
                  <a:lnTo>
                    <a:pt x="42777" y="0"/>
                  </a:lnTo>
                  <a:lnTo>
                    <a:pt x="0" y="0"/>
                  </a:lnTo>
                  <a:lnTo>
                    <a:pt x="0" y="138627"/>
                  </a:lnTo>
                  <a:lnTo>
                    <a:pt x="42777" y="138627"/>
                  </a:lnTo>
                  <a:lnTo>
                    <a:pt x="42777" y="97688"/>
                  </a:lnTo>
                  <a:lnTo>
                    <a:pt x="54607" y="84658"/>
                  </a:lnTo>
                  <a:lnTo>
                    <a:pt x="88783" y="138627"/>
                  </a:lnTo>
                  <a:lnTo>
                    <a:pt x="141989" y="138627"/>
                  </a:lnTo>
                  <a:lnTo>
                    <a:pt x="83525" y="54178"/>
                  </a:lnTo>
                  <a:lnTo>
                    <a:pt x="133807" y="0"/>
                  </a:lnTo>
                  <a:lnTo>
                    <a:pt x="81201" y="0"/>
                  </a:lnTo>
                  <a:close/>
                </a:path>
              </a:pathLst>
            </a:custGeom>
            <a:solidFill>
              <a:srgbClr val="12120D"/>
            </a:solidFill>
            <a:ln w="9525" cap="flat">
              <a:noFill/>
              <a:prstDash val="solid"/>
              <a:miter/>
            </a:ln>
          </p:spPr>
          <p:txBody>
            <a:bodyPr/>
            <a:lstStyle/>
            <a:p>
              <a:endParaRPr lang="en-US"/>
            </a:p>
          </p:txBody>
        </p:sp>
        <p:grpSp>
          <p:nvGrpSpPr>
            <p:cNvPr id="26" name="Grafik 45">
              <a:extLst>
                <a:ext uri="{FF2B5EF4-FFF2-40B4-BE49-F238E27FC236}">
                  <a16:creationId xmlns:a16="http://schemas.microsoft.com/office/drawing/2014/main" id="{BCA27B67-6D55-2E1E-50EC-8DF438350669}"/>
                </a:ext>
              </a:extLst>
            </p:cNvPr>
            <p:cNvGrpSpPr/>
            <p:nvPr/>
          </p:nvGrpSpPr>
          <p:grpSpPr>
            <a:xfrm>
              <a:off x="8168963" y="3463922"/>
              <a:ext cx="2961929" cy="568790"/>
              <a:chOff x="8168963" y="3463922"/>
              <a:chExt cx="2961929" cy="568790"/>
            </a:xfrm>
            <a:solidFill>
              <a:srgbClr val="12120D"/>
            </a:solidFill>
          </p:grpSpPr>
          <p:sp>
            <p:nvSpPr>
              <p:cNvPr id="27" name="Freihandform: Form 26">
                <a:extLst>
                  <a:ext uri="{FF2B5EF4-FFF2-40B4-BE49-F238E27FC236}">
                    <a16:creationId xmlns:a16="http://schemas.microsoft.com/office/drawing/2014/main" id="{673182B9-727B-2456-9B7A-141EA6303AAC}"/>
                  </a:ext>
                </a:extLst>
              </p:cNvPr>
              <p:cNvSpPr/>
              <p:nvPr/>
            </p:nvSpPr>
            <p:spPr>
              <a:xfrm>
                <a:off x="8327768" y="3502579"/>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24 w 108918"/>
                  <a:gd name="csY18" fmla="*/ 73781 h 105784"/>
                  <a:gd name="csX19" fmla="*/ 51254 w 108918"/>
                  <a:gd name="csY19" fmla="*/ 8304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088"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13" y="60350"/>
                      <a:pt x="57464" y="61713"/>
                      <a:pt x="52216" y="62875"/>
                    </a:cubicBezTo>
                    <a:cubicBezTo>
                      <a:pt x="43672" y="64808"/>
                      <a:pt x="39224" y="66970"/>
                      <a:pt x="39224" y="73781"/>
                    </a:cubicBezTo>
                    <a:cubicBezTo>
                      <a:pt x="39224" y="78400"/>
                      <a:pt x="44234" y="83048"/>
                      <a:pt x="51254" y="83048"/>
                    </a:cubicBezTo>
                    <a:cubicBezTo>
                      <a:pt x="59988" y="8304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28" name="Freihandform: Form 27">
                <a:extLst>
                  <a:ext uri="{FF2B5EF4-FFF2-40B4-BE49-F238E27FC236}">
                    <a16:creationId xmlns:a16="http://schemas.microsoft.com/office/drawing/2014/main" id="{2CD45636-C4EC-AD1C-4E56-CE5853D4AF3C}"/>
                  </a:ext>
                </a:extLst>
              </p:cNvPr>
              <p:cNvSpPr/>
              <p:nvPr/>
            </p:nvSpPr>
            <p:spPr>
              <a:xfrm>
                <a:off x="8453942"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29" name="Freihandform: Form 28">
                <a:extLst>
                  <a:ext uri="{FF2B5EF4-FFF2-40B4-BE49-F238E27FC236}">
                    <a16:creationId xmlns:a16="http://schemas.microsoft.com/office/drawing/2014/main" id="{B0F037CE-2E41-F098-A6E8-985353BC7DBE}"/>
                  </a:ext>
                </a:extLst>
              </p:cNvPr>
              <p:cNvSpPr/>
              <p:nvPr/>
            </p:nvSpPr>
            <p:spPr>
              <a:xfrm>
                <a:off x="8571410" y="3474397"/>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30" name="Freihandform: Form 29">
                <a:extLst>
                  <a:ext uri="{FF2B5EF4-FFF2-40B4-BE49-F238E27FC236}">
                    <a16:creationId xmlns:a16="http://schemas.microsoft.com/office/drawing/2014/main" id="{4108EA2A-2048-1933-8FAF-B682DCEC4505}"/>
                  </a:ext>
                </a:extLst>
              </p:cNvPr>
              <p:cNvSpPr/>
              <p:nvPr/>
            </p:nvSpPr>
            <p:spPr>
              <a:xfrm>
                <a:off x="8657580" y="3502561"/>
                <a:ext cx="109880" cy="105794"/>
              </a:xfrm>
              <a:custGeom>
                <a:avLst/>
                <a:gdLst>
                  <a:gd name="csX0" fmla="*/ 54940 w 109880"/>
                  <a:gd name="csY0" fmla="*/ 105794 h 105794"/>
                  <a:gd name="csX1" fmla="*/ 0 w 109880"/>
                  <a:gd name="csY1" fmla="*/ 52816 h 105794"/>
                  <a:gd name="csX2" fmla="*/ 54940 w 109880"/>
                  <a:gd name="csY2" fmla="*/ 0 h 105794"/>
                  <a:gd name="csX3" fmla="*/ 109880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38 h 105794"/>
                  <a:gd name="csX8" fmla="*/ 71428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0" y="24860"/>
                      <a:pt x="109880" y="52816"/>
                    </a:cubicBezTo>
                    <a:cubicBezTo>
                      <a:pt x="109880" y="80772"/>
                      <a:pt x="92793" y="105794"/>
                      <a:pt x="54940" y="105794"/>
                    </a:cubicBezTo>
                    <a:moveTo>
                      <a:pt x="54940" y="27956"/>
                    </a:moveTo>
                    <a:cubicBezTo>
                      <a:pt x="40386" y="27956"/>
                      <a:pt x="38452" y="42110"/>
                      <a:pt x="38452" y="52816"/>
                    </a:cubicBezTo>
                    <a:cubicBezTo>
                      <a:pt x="38452" y="63484"/>
                      <a:pt x="40386" y="77838"/>
                      <a:pt x="54940" y="77838"/>
                    </a:cubicBezTo>
                    <a:cubicBezTo>
                      <a:pt x="69494" y="77838"/>
                      <a:pt x="71428" y="63484"/>
                      <a:pt x="71428" y="52816"/>
                    </a:cubicBezTo>
                    <a:cubicBezTo>
                      <a:pt x="71428" y="42110"/>
                      <a:pt x="69494" y="27956"/>
                      <a:pt x="54940" y="27956"/>
                    </a:cubicBezTo>
                  </a:path>
                </a:pathLst>
              </a:custGeom>
              <a:solidFill>
                <a:srgbClr val="12120D"/>
              </a:solidFill>
              <a:ln w="9525" cap="flat">
                <a:noFill/>
                <a:prstDash val="solid"/>
                <a:miter/>
              </a:ln>
            </p:spPr>
            <p:txBody>
              <a:bodyPr/>
              <a:lstStyle/>
              <a:p>
                <a:endParaRPr lang="en-US"/>
              </a:p>
            </p:txBody>
          </p:sp>
          <p:sp>
            <p:nvSpPr>
              <p:cNvPr id="31" name="Freihandform: Form 30">
                <a:extLst>
                  <a:ext uri="{FF2B5EF4-FFF2-40B4-BE49-F238E27FC236}">
                    <a16:creationId xmlns:a16="http://schemas.microsoft.com/office/drawing/2014/main" id="{121C8E1B-7F07-4724-3613-15D28B09681E}"/>
                  </a:ext>
                </a:extLst>
              </p:cNvPr>
              <p:cNvSpPr/>
              <p:nvPr/>
            </p:nvSpPr>
            <p:spPr>
              <a:xfrm>
                <a:off x="8784922"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32" name="Freihandform: Form 31">
                <a:extLst>
                  <a:ext uri="{FF2B5EF4-FFF2-40B4-BE49-F238E27FC236}">
                    <a16:creationId xmlns:a16="http://schemas.microsoft.com/office/drawing/2014/main" id="{9EA96256-7FB1-500F-A458-227C11D68218}"/>
                  </a:ext>
                </a:extLst>
              </p:cNvPr>
              <p:cNvSpPr/>
              <p:nvPr/>
            </p:nvSpPr>
            <p:spPr>
              <a:xfrm>
                <a:off x="8954586" y="3463929"/>
                <a:ext cx="125034" cy="145237"/>
              </a:xfrm>
              <a:custGeom>
                <a:avLst/>
                <a:gdLst>
                  <a:gd name="csX0" fmla="*/ 42710 w 125034"/>
                  <a:gd name="csY0" fmla="*/ 95317 h 145237"/>
                  <a:gd name="csX1" fmla="*/ 44272 w 125034"/>
                  <a:gd name="csY1" fmla="*/ 104461 h 145237"/>
                  <a:gd name="csX2" fmla="*/ 64646 w 125034"/>
                  <a:gd name="csY2" fmla="*/ 114557 h 145237"/>
                  <a:gd name="csX3" fmla="*/ 82325 w 125034"/>
                  <a:gd name="csY3" fmla="*/ 101927 h 145237"/>
                  <a:gd name="csX4" fmla="*/ 52416 w 125034"/>
                  <a:gd name="csY4" fmla="*/ 86011 h 145237"/>
                  <a:gd name="csX5" fmla="*/ 5448 w 125034"/>
                  <a:gd name="csY5" fmla="*/ 45825 h 145237"/>
                  <a:gd name="csX6" fmla="*/ 61360 w 125034"/>
                  <a:gd name="csY6" fmla="*/ 0 h 145237"/>
                  <a:gd name="csX7" fmla="*/ 119215 w 125034"/>
                  <a:gd name="csY7" fmla="*/ 45234 h 145237"/>
                  <a:gd name="csX8" fmla="*/ 78800 w 125034"/>
                  <a:gd name="csY8" fmla="*/ 45234 h 145237"/>
                  <a:gd name="csX9" fmla="*/ 73790 w 125034"/>
                  <a:gd name="csY9" fmla="*/ 34166 h 145237"/>
                  <a:gd name="csX10" fmla="*/ 61160 w 125034"/>
                  <a:gd name="csY10" fmla="*/ 30670 h 145237"/>
                  <a:gd name="csX11" fmla="*/ 45806 w 125034"/>
                  <a:gd name="csY11" fmla="*/ 39976 h 145237"/>
                  <a:gd name="csX12" fmla="*/ 86020 w 125034"/>
                  <a:gd name="csY12" fmla="*/ 57464 h 145237"/>
                  <a:gd name="csX13" fmla="*/ 125035 w 125034"/>
                  <a:gd name="csY13" fmla="*/ 97441 h 145237"/>
                  <a:gd name="csX14" fmla="*/ 60960 w 125034"/>
                  <a:gd name="csY14" fmla="*/ 145237 h 145237"/>
                  <a:gd name="csX15" fmla="*/ 0 w 125034"/>
                  <a:gd name="csY15" fmla="*/ 95317 h 145237"/>
                  <a:gd name="csX16" fmla="*/ 42710 w 125034"/>
                  <a:gd name="csY16" fmla="*/ 95317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5034" h="145237">
                    <a:moveTo>
                      <a:pt x="42710" y="95317"/>
                    </a:moveTo>
                    <a:cubicBezTo>
                      <a:pt x="42710" y="98803"/>
                      <a:pt x="43310" y="101927"/>
                      <a:pt x="44272" y="104461"/>
                    </a:cubicBezTo>
                    <a:cubicBezTo>
                      <a:pt x="47368" y="112795"/>
                      <a:pt x="56702" y="114557"/>
                      <a:pt x="64646" y="114557"/>
                    </a:cubicBezTo>
                    <a:cubicBezTo>
                      <a:pt x="71628" y="114557"/>
                      <a:pt x="82325" y="112204"/>
                      <a:pt x="82325" y="101927"/>
                    </a:cubicBezTo>
                    <a:cubicBezTo>
                      <a:pt x="82325" y="94717"/>
                      <a:pt x="76276" y="92793"/>
                      <a:pt x="52416" y="86011"/>
                    </a:cubicBezTo>
                    <a:cubicBezTo>
                      <a:pt x="30480" y="79791"/>
                      <a:pt x="5448" y="73781"/>
                      <a:pt x="5448" y="45825"/>
                    </a:cubicBezTo>
                    <a:cubicBezTo>
                      <a:pt x="5448" y="13792"/>
                      <a:pt x="32804" y="0"/>
                      <a:pt x="61360" y="0"/>
                    </a:cubicBezTo>
                    <a:cubicBezTo>
                      <a:pt x="91469" y="0"/>
                      <a:pt x="118053" y="11459"/>
                      <a:pt x="119215" y="45234"/>
                    </a:cubicBezTo>
                    <a:lnTo>
                      <a:pt x="78800" y="45234"/>
                    </a:lnTo>
                    <a:cubicBezTo>
                      <a:pt x="79600" y="39976"/>
                      <a:pt x="77276" y="36490"/>
                      <a:pt x="73790" y="34166"/>
                    </a:cubicBezTo>
                    <a:cubicBezTo>
                      <a:pt x="70266" y="31633"/>
                      <a:pt x="65408" y="30670"/>
                      <a:pt x="61160" y="30670"/>
                    </a:cubicBezTo>
                    <a:cubicBezTo>
                      <a:pt x="55340" y="30670"/>
                      <a:pt x="45806" y="32233"/>
                      <a:pt x="45806" y="39976"/>
                    </a:cubicBezTo>
                    <a:cubicBezTo>
                      <a:pt x="46596" y="49882"/>
                      <a:pt x="66408" y="52006"/>
                      <a:pt x="86020" y="57464"/>
                    </a:cubicBezTo>
                    <a:cubicBezTo>
                      <a:pt x="105594" y="62913"/>
                      <a:pt x="125035" y="72019"/>
                      <a:pt x="125035" y="97441"/>
                    </a:cubicBezTo>
                    <a:cubicBezTo>
                      <a:pt x="125035" y="133569"/>
                      <a:pt x="91831" y="145237"/>
                      <a:pt x="60960" y="145237"/>
                    </a:cubicBezTo>
                    <a:cubicBezTo>
                      <a:pt x="45234" y="145237"/>
                      <a:pt x="400" y="139589"/>
                      <a:pt x="0" y="95317"/>
                    </a:cubicBezTo>
                    <a:lnTo>
                      <a:pt x="42710" y="95317"/>
                    </a:lnTo>
                    <a:close/>
                  </a:path>
                </a:pathLst>
              </a:custGeom>
              <a:solidFill>
                <a:srgbClr val="12120D"/>
              </a:solidFill>
              <a:ln w="9525" cap="flat">
                <a:noFill/>
                <a:prstDash val="solid"/>
                <a:miter/>
              </a:ln>
            </p:spPr>
            <p:txBody>
              <a:bodyPr/>
              <a:lstStyle/>
              <a:p>
                <a:endParaRPr lang="en-US"/>
              </a:p>
            </p:txBody>
          </p:sp>
          <p:sp>
            <p:nvSpPr>
              <p:cNvPr id="33" name="Freihandform: Form 32">
                <a:extLst>
                  <a:ext uri="{FF2B5EF4-FFF2-40B4-BE49-F238E27FC236}">
                    <a16:creationId xmlns:a16="http://schemas.microsoft.com/office/drawing/2014/main" id="{D978F64A-578B-F0DC-5E9F-D32AE05C1998}"/>
                  </a:ext>
                </a:extLst>
              </p:cNvPr>
              <p:cNvSpPr/>
              <p:nvPr/>
            </p:nvSpPr>
            <p:spPr>
              <a:xfrm>
                <a:off x="9085439" y="3474397"/>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34" name="Rechteck 33">
                <a:extLst>
                  <a:ext uri="{FF2B5EF4-FFF2-40B4-BE49-F238E27FC236}">
                    <a16:creationId xmlns:a16="http://schemas.microsoft.com/office/drawing/2014/main" id="{23038066-2267-2746-9BAF-B73AD8BD0B4F}"/>
                  </a:ext>
                </a:extLst>
              </p:cNvPr>
              <p:cNvSpPr/>
              <p:nvPr/>
            </p:nvSpPr>
            <p:spPr>
              <a:xfrm>
                <a:off x="9180538" y="3567401"/>
                <a:ext cx="40385" cy="38452"/>
              </a:xfrm>
              <a:prstGeom prst="rect">
                <a:avLst/>
              </a:prstGeom>
              <a:solidFill>
                <a:srgbClr val="12120D"/>
              </a:solidFill>
              <a:ln w="9525" cap="flat">
                <a:noFill/>
                <a:prstDash val="solid"/>
                <a:miter/>
              </a:ln>
            </p:spPr>
            <p:txBody>
              <a:bodyPr/>
              <a:lstStyle/>
              <a:p>
                <a:endParaRPr lang="en-US"/>
              </a:p>
            </p:txBody>
          </p:sp>
          <p:sp>
            <p:nvSpPr>
              <p:cNvPr id="35" name="Freihandform: Form 34">
                <a:extLst>
                  <a:ext uri="{FF2B5EF4-FFF2-40B4-BE49-F238E27FC236}">
                    <a16:creationId xmlns:a16="http://schemas.microsoft.com/office/drawing/2014/main" id="{218C1C97-91A5-92DC-6C01-0F4FAECE87EB}"/>
                  </a:ext>
                </a:extLst>
              </p:cNvPr>
              <p:cNvSpPr/>
              <p:nvPr/>
            </p:nvSpPr>
            <p:spPr>
              <a:xfrm>
                <a:off x="9237418" y="3463922"/>
                <a:ext cx="133969" cy="145237"/>
              </a:xfrm>
              <a:custGeom>
                <a:avLst/>
                <a:gdLst>
                  <a:gd name="csX0" fmla="*/ 105623 w 133969"/>
                  <a:gd name="csY0" fmla="*/ 127759 h 145237"/>
                  <a:gd name="csX1" fmla="*/ 66208 w 133969"/>
                  <a:gd name="csY1" fmla="*/ 145237 h 145237"/>
                  <a:gd name="csX2" fmla="*/ 0 w 133969"/>
                  <a:gd name="csY2" fmla="*/ 73981 h 145237"/>
                  <a:gd name="csX3" fmla="*/ 68361 w 133969"/>
                  <a:gd name="csY3" fmla="*/ 0 h 145237"/>
                  <a:gd name="csX4" fmla="*/ 132207 w 133969"/>
                  <a:gd name="csY4" fmla="*/ 51845 h 145237"/>
                  <a:gd name="csX5" fmla="*/ 91268 w 133969"/>
                  <a:gd name="csY5" fmla="*/ 51845 h 145237"/>
                  <a:gd name="csX6" fmla="*/ 71056 w 133969"/>
                  <a:gd name="csY6" fmla="*/ 34566 h 145237"/>
                  <a:gd name="csX7" fmla="*/ 42739 w 133969"/>
                  <a:gd name="csY7" fmla="*/ 74943 h 145237"/>
                  <a:gd name="csX8" fmla="*/ 73981 w 133969"/>
                  <a:gd name="csY8" fmla="*/ 110642 h 145237"/>
                  <a:gd name="csX9" fmla="*/ 96117 w 133969"/>
                  <a:gd name="csY9" fmla="*/ 95317 h 145237"/>
                  <a:gd name="csX10" fmla="*/ 77276 w 133969"/>
                  <a:gd name="csY10" fmla="*/ 95317 h 145237"/>
                  <a:gd name="csX11" fmla="*/ 77276 w 133969"/>
                  <a:gd name="csY11" fmla="*/ 65608 h 145237"/>
                  <a:gd name="csX12" fmla="*/ 133969 w 133969"/>
                  <a:gd name="csY12" fmla="*/ 65608 h 145237"/>
                  <a:gd name="csX13" fmla="*/ 133969 w 133969"/>
                  <a:gd name="csY13" fmla="*/ 141913 h 145237"/>
                  <a:gd name="csX14" fmla="*/ 106985 w 133969"/>
                  <a:gd name="csY14" fmla="*/ 141913 h 145237"/>
                  <a:gd name="csX15" fmla="*/ 105623 w 133969"/>
                  <a:gd name="csY15" fmla="*/ 127759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3969" h="145237">
                    <a:moveTo>
                      <a:pt x="105623" y="127759"/>
                    </a:moveTo>
                    <a:cubicBezTo>
                      <a:pt x="96117" y="139960"/>
                      <a:pt x="81363" y="145237"/>
                      <a:pt x="66208" y="145237"/>
                    </a:cubicBezTo>
                    <a:cubicBezTo>
                      <a:pt x="25222" y="145237"/>
                      <a:pt x="0" y="113405"/>
                      <a:pt x="0" y="73981"/>
                    </a:cubicBezTo>
                    <a:cubicBezTo>
                      <a:pt x="0" y="21174"/>
                      <a:pt x="37090" y="0"/>
                      <a:pt x="68361" y="0"/>
                    </a:cubicBezTo>
                    <a:cubicBezTo>
                      <a:pt x="103699" y="0"/>
                      <a:pt x="125997" y="19212"/>
                      <a:pt x="132207" y="51845"/>
                    </a:cubicBezTo>
                    <a:lnTo>
                      <a:pt x="91268" y="51845"/>
                    </a:lnTo>
                    <a:cubicBezTo>
                      <a:pt x="89706" y="41748"/>
                      <a:pt x="81162" y="34566"/>
                      <a:pt x="71056" y="34566"/>
                    </a:cubicBezTo>
                    <a:cubicBezTo>
                      <a:pt x="41739" y="34566"/>
                      <a:pt x="42739" y="65437"/>
                      <a:pt x="42739" y="74943"/>
                    </a:cubicBezTo>
                    <a:cubicBezTo>
                      <a:pt x="42739" y="87944"/>
                      <a:pt x="47958" y="110642"/>
                      <a:pt x="73981" y="110642"/>
                    </a:cubicBezTo>
                    <a:cubicBezTo>
                      <a:pt x="83887" y="110642"/>
                      <a:pt x="93993" y="105623"/>
                      <a:pt x="96117" y="95317"/>
                    </a:cubicBezTo>
                    <a:lnTo>
                      <a:pt x="77276" y="95317"/>
                    </a:lnTo>
                    <a:lnTo>
                      <a:pt x="77276" y="65608"/>
                    </a:lnTo>
                    <a:lnTo>
                      <a:pt x="133969" y="65608"/>
                    </a:lnTo>
                    <a:lnTo>
                      <a:pt x="133969" y="141913"/>
                    </a:lnTo>
                    <a:lnTo>
                      <a:pt x="106985" y="141913"/>
                    </a:lnTo>
                    <a:lnTo>
                      <a:pt x="105623" y="127759"/>
                    </a:lnTo>
                    <a:close/>
                  </a:path>
                </a:pathLst>
              </a:custGeom>
              <a:solidFill>
                <a:srgbClr val="12120D"/>
              </a:solidFill>
              <a:ln w="9525" cap="flat">
                <a:noFill/>
                <a:prstDash val="solid"/>
                <a:miter/>
              </a:ln>
            </p:spPr>
            <p:txBody>
              <a:bodyPr/>
              <a:lstStyle/>
              <a:p>
                <a:endParaRPr lang="en-US"/>
              </a:p>
            </p:txBody>
          </p:sp>
          <p:sp>
            <p:nvSpPr>
              <p:cNvPr id="36" name="Freihandform: Form 35">
                <a:extLst>
                  <a:ext uri="{FF2B5EF4-FFF2-40B4-BE49-F238E27FC236}">
                    <a16:creationId xmlns:a16="http://schemas.microsoft.com/office/drawing/2014/main" id="{048F48B0-8BFD-A086-D593-384969D90BD7}"/>
                  </a:ext>
                </a:extLst>
              </p:cNvPr>
              <p:cNvSpPr/>
              <p:nvPr/>
            </p:nvSpPr>
            <p:spPr>
              <a:xfrm>
                <a:off x="9389234" y="3502579"/>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24 w 108918"/>
                  <a:gd name="csY18" fmla="*/ 73781 h 105784"/>
                  <a:gd name="csX19" fmla="*/ 51254 w 108918"/>
                  <a:gd name="csY19" fmla="*/ 8304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116"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22" y="60350"/>
                      <a:pt x="57464" y="61713"/>
                      <a:pt x="52216" y="62875"/>
                    </a:cubicBezTo>
                    <a:cubicBezTo>
                      <a:pt x="43672" y="64808"/>
                      <a:pt x="39224" y="66970"/>
                      <a:pt x="39224" y="73781"/>
                    </a:cubicBezTo>
                    <a:cubicBezTo>
                      <a:pt x="39224" y="78400"/>
                      <a:pt x="44234" y="83048"/>
                      <a:pt x="51254" y="83048"/>
                    </a:cubicBezTo>
                    <a:cubicBezTo>
                      <a:pt x="59988" y="8304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37" name="Rechteck 36">
                <a:extLst>
                  <a:ext uri="{FF2B5EF4-FFF2-40B4-BE49-F238E27FC236}">
                    <a16:creationId xmlns:a16="http://schemas.microsoft.com/office/drawing/2014/main" id="{E7383CDA-8330-732E-E668-F7CC80B273FF}"/>
                  </a:ext>
                </a:extLst>
              </p:cNvPr>
              <p:cNvSpPr/>
              <p:nvPr/>
            </p:nvSpPr>
            <p:spPr>
              <a:xfrm>
                <a:off x="9515990" y="3467227"/>
                <a:ext cx="38423" cy="138626"/>
              </a:xfrm>
              <a:prstGeom prst="rect">
                <a:avLst/>
              </a:prstGeom>
              <a:solidFill>
                <a:srgbClr val="12120D"/>
              </a:solidFill>
              <a:ln w="9525" cap="flat">
                <a:noFill/>
                <a:prstDash val="solid"/>
                <a:miter/>
              </a:ln>
            </p:spPr>
            <p:txBody>
              <a:bodyPr/>
              <a:lstStyle/>
              <a:p>
                <a:endParaRPr lang="en-US"/>
              </a:p>
            </p:txBody>
          </p:sp>
          <p:sp>
            <p:nvSpPr>
              <p:cNvPr id="38" name="Rechteck 37">
                <a:extLst>
                  <a:ext uri="{FF2B5EF4-FFF2-40B4-BE49-F238E27FC236}">
                    <a16:creationId xmlns:a16="http://schemas.microsoft.com/office/drawing/2014/main" id="{607D6495-DDC7-548B-55AD-D8A9DB0A6AD4}"/>
                  </a:ext>
                </a:extLst>
              </p:cNvPr>
              <p:cNvSpPr/>
              <p:nvPr/>
            </p:nvSpPr>
            <p:spPr>
              <a:xfrm>
                <a:off x="9577512" y="3467227"/>
                <a:ext cx="38423" cy="138626"/>
              </a:xfrm>
              <a:prstGeom prst="rect">
                <a:avLst/>
              </a:prstGeom>
              <a:solidFill>
                <a:srgbClr val="12120D"/>
              </a:solidFill>
              <a:ln w="9525" cap="flat">
                <a:noFill/>
                <a:prstDash val="solid"/>
                <a:miter/>
              </a:ln>
            </p:spPr>
            <p:txBody>
              <a:bodyPr/>
              <a:lstStyle/>
              <a:p>
                <a:endParaRPr lang="en-US"/>
              </a:p>
            </p:txBody>
          </p:sp>
          <p:sp>
            <p:nvSpPr>
              <p:cNvPr id="39" name="Freihandform: Form 38">
                <a:extLst>
                  <a:ext uri="{FF2B5EF4-FFF2-40B4-BE49-F238E27FC236}">
                    <a16:creationId xmlns:a16="http://schemas.microsoft.com/office/drawing/2014/main" id="{12B6AC97-D3B5-0CEA-10CD-C8AA22285575}"/>
                  </a:ext>
                </a:extLst>
              </p:cNvPr>
              <p:cNvSpPr/>
              <p:nvPr/>
            </p:nvSpPr>
            <p:spPr>
              <a:xfrm>
                <a:off x="9634011" y="3502565"/>
                <a:ext cx="110471" cy="105794"/>
              </a:xfrm>
              <a:custGeom>
                <a:avLst/>
                <a:gdLst>
                  <a:gd name="csX0" fmla="*/ 36690 w 110471"/>
                  <a:gd name="csY0" fmla="*/ 61560 h 105794"/>
                  <a:gd name="csX1" fmla="*/ 56293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293"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40" name="Freihandform: Form 39">
                <a:extLst>
                  <a:ext uri="{FF2B5EF4-FFF2-40B4-BE49-F238E27FC236}">
                    <a16:creationId xmlns:a16="http://schemas.microsoft.com/office/drawing/2014/main" id="{C1A7D904-462F-2D65-F3FE-0628BC4F388B}"/>
                  </a:ext>
                </a:extLst>
              </p:cNvPr>
              <p:cNvSpPr/>
              <p:nvPr/>
            </p:nvSpPr>
            <p:spPr>
              <a:xfrm>
                <a:off x="9761750" y="3502553"/>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41" name="Freihandform: Form 40">
                <a:extLst>
                  <a:ext uri="{FF2B5EF4-FFF2-40B4-BE49-F238E27FC236}">
                    <a16:creationId xmlns:a16="http://schemas.microsoft.com/office/drawing/2014/main" id="{71253ABC-5D09-3BD4-C762-8C3C1760E3BA}"/>
                  </a:ext>
                </a:extLst>
              </p:cNvPr>
              <p:cNvSpPr/>
              <p:nvPr/>
            </p:nvSpPr>
            <p:spPr>
              <a:xfrm>
                <a:off x="8168963" y="3678998"/>
                <a:ext cx="143275" cy="138626"/>
              </a:xfrm>
              <a:custGeom>
                <a:avLst/>
                <a:gdLst>
                  <a:gd name="csX0" fmla="*/ 51083 w 143275"/>
                  <a:gd name="csY0" fmla="*/ 0 h 138626"/>
                  <a:gd name="csX1" fmla="*/ 92793 w 143275"/>
                  <a:gd name="csY1" fmla="*/ 0 h 138626"/>
                  <a:gd name="csX2" fmla="*/ 143275 w 143275"/>
                  <a:gd name="csY2" fmla="*/ 138627 h 138626"/>
                  <a:gd name="csX3" fmla="*/ 99003 w 143275"/>
                  <a:gd name="csY3" fmla="*/ 138627 h 138626"/>
                  <a:gd name="csX4" fmla="*/ 93193 w 143275"/>
                  <a:gd name="csY4" fmla="*/ 118815 h 138626"/>
                  <a:gd name="csX5" fmla="*/ 49120 w 143275"/>
                  <a:gd name="csY5" fmla="*/ 118815 h 138626"/>
                  <a:gd name="csX6" fmla="*/ 42901 w 143275"/>
                  <a:gd name="csY6" fmla="*/ 138627 h 138626"/>
                  <a:gd name="csX7" fmla="*/ 0 w 143275"/>
                  <a:gd name="csY7" fmla="*/ 138627 h 138626"/>
                  <a:gd name="csX8" fmla="*/ 51083 w 143275"/>
                  <a:gd name="csY8" fmla="*/ 0 h 138626"/>
                  <a:gd name="csX9" fmla="*/ 84649 w 143275"/>
                  <a:gd name="csY9" fmla="*/ 89106 h 138626"/>
                  <a:gd name="csX10" fmla="*/ 72219 w 143275"/>
                  <a:gd name="csY10" fmla="*/ 46396 h 138626"/>
                  <a:gd name="csX11" fmla="*/ 71857 w 143275"/>
                  <a:gd name="csY11" fmla="*/ 46396 h 138626"/>
                  <a:gd name="csX12" fmla="*/ 58426 w 143275"/>
                  <a:gd name="csY12" fmla="*/ 89106 h 138626"/>
                  <a:gd name="csX13" fmla="*/ 84649 w 143275"/>
                  <a:gd name="csY13" fmla="*/ 89106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3275" h="138626">
                    <a:moveTo>
                      <a:pt x="51083" y="0"/>
                    </a:moveTo>
                    <a:lnTo>
                      <a:pt x="92793" y="0"/>
                    </a:lnTo>
                    <a:lnTo>
                      <a:pt x="143275" y="138627"/>
                    </a:lnTo>
                    <a:lnTo>
                      <a:pt x="99003" y="138627"/>
                    </a:lnTo>
                    <a:lnTo>
                      <a:pt x="93193" y="118815"/>
                    </a:lnTo>
                    <a:lnTo>
                      <a:pt x="49120" y="118815"/>
                    </a:lnTo>
                    <a:lnTo>
                      <a:pt x="42901" y="138627"/>
                    </a:lnTo>
                    <a:lnTo>
                      <a:pt x="0" y="138627"/>
                    </a:lnTo>
                    <a:lnTo>
                      <a:pt x="51083" y="0"/>
                    </a:lnTo>
                    <a:close/>
                    <a:moveTo>
                      <a:pt x="84649" y="89106"/>
                    </a:moveTo>
                    <a:lnTo>
                      <a:pt x="72219" y="46396"/>
                    </a:lnTo>
                    <a:lnTo>
                      <a:pt x="71857" y="46396"/>
                    </a:lnTo>
                    <a:lnTo>
                      <a:pt x="58426" y="89106"/>
                    </a:lnTo>
                    <a:lnTo>
                      <a:pt x="84649" y="89106"/>
                    </a:lnTo>
                    <a:close/>
                  </a:path>
                </a:pathLst>
              </a:custGeom>
              <a:solidFill>
                <a:srgbClr val="12120D"/>
              </a:solidFill>
              <a:ln w="9525" cap="flat">
                <a:noFill/>
                <a:prstDash val="solid"/>
                <a:miter/>
              </a:ln>
            </p:spPr>
            <p:txBody>
              <a:bodyPr/>
              <a:lstStyle/>
              <a:p>
                <a:endParaRPr lang="en-US"/>
              </a:p>
            </p:txBody>
          </p:sp>
          <p:sp>
            <p:nvSpPr>
              <p:cNvPr id="42" name="Freihandform: Form 41">
                <a:extLst>
                  <a:ext uri="{FF2B5EF4-FFF2-40B4-BE49-F238E27FC236}">
                    <a16:creationId xmlns:a16="http://schemas.microsoft.com/office/drawing/2014/main" id="{624E2B37-19FC-0C18-A965-3076D8D253F6}"/>
                  </a:ext>
                </a:extLst>
              </p:cNvPr>
              <p:cNvSpPr/>
              <p:nvPr/>
            </p:nvSpPr>
            <p:spPr>
              <a:xfrm>
                <a:off x="8320962" y="3714326"/>
                <a:ext cx="166582" cy="103298"/>
              </a:xfrm>
              <a:custGeom>
                <a:avLst/>
                <a:gdLst>
                  <a:gd name="csX0" fmla="*/ 0 w 166582"/>
                  <a:gd name="csY0" fmla="*/ 2524 h 103298"/>
                  <a:gd name="csX1" fmla="*/ 37090 w 166582"/>
                  <a:gd name="csY1" fmla="*/ 2524 h 103298"/>
                  <a:gd name="csX2" fmla="*/ 37090 w 166582"/>
                  <a:gd name="csY2" fmla="*/ 15916 h 103298"/>
                  <a:gd name="csX3" fmla="*/ 37490 w 166582"/>
                  <a:gd name="csY3" fmla="*/ 15916 h 103298"/>
                  <a:gd name="csX4" fmla="*/ 70495 w 166582"/>
                  <a:gd name="csY4" fmla="*/ 0 h 103298"/>
                  <a:gd name="csX5" fmla="*/ 97650 w 166582"/>
                  <a:gd name="csY5" fmla="*/ 15716 h 103298"/>
                  <a:gd name="csX6" fmla="*/ 132016 w 166582"/>
                  <a:gd name="csY6" fmla="*/ 0 h 103298"/>
                  <a:gd name="csX7" fmla="*/ 166583 w 166582"/>
                  <a:gd name="csY7" fmla="*/ 34166 h 103298"/>
                  <a:gd name="csX8" fmla="*/ 166583 w 166582"/>
                  <a:gd name="csY8" fmla="*/ 103299 h 103298"/>
                  <a:gd name="csX9" fmla="*/ 128121 w 166582"/>
                  <a:gd name="csY9" fmla="*/ 103299 h 103298"/>
                  <a:gd name="csX10" fmla="*/ 128121 w 166582"/>
                  <a:gd name="csY10" fmla="*/ 48720 h 103298"/>
                  <a:gd name="csX11" fmla="*/ 115529 w 166582"/>
                  <a:gd name="csY11" fmla="*/ 30671 h 103298"/>
                  <a:gd name="csX12" fmla="*/ 102499 w 166582"/>
                  <a:gd name="csY12" fmla="*/ 48720 h 103298"/>
                  <a:gd name="csX13" fmla="*/ 102499 w 166582"/>
                  <a:gd name="csY13" fmla="*/ 103299 h 103298"/>
                  <a:gd name="csX14" fmla="*/ 64046 w 166582"/>
                  <a:gd name="csY14" fmla="*/ 103299 h 103298"/>
                  <a:gd name="csX15" fmla="*/ 64046 w 166582"/>
                  <a:gd name="csY15" fmla="*/ 48720 h 103298"/>
                  <a:gd name="csX16" fmla="*/ 51445 w 166582"/>
                  <a:gd name="csY16" fmla="*/ 30671 h 103298"/>
                  <a:gd name="csX17" fmla="*/ 38424 w 166582"/>
                  <a:gd name="csY17" fmla="*/ 48720 h 103298"/>
                  <a:gd name="csX18" fmla="*/ 38424 w 166582"/>
                  <a:gd name="csY18" fmla="*/ 103299 h 103298"/>
                  <a:gd name="csX19" fmla="*/ 0 w 166582"/>
                  <a:gd name="csY19" fmla="*/ 103299 h 103298"/>
                  <a:gd name="csX20" fmla="*/ 0 w 166582"/>
                  <a:gd name="csY20"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6582" h="103298">
                    <a:moveTo>
                      <a:pt x="0" y="2524"/>
                    </a:moveTo>
                    <a:lnTo>
                      <a:pt x="37090" y="2524"/>
                    </a:lnTo>
                    <a:lnTo>
                      <a:pt x="37090" y="15916"/>
                    </a:lnTo>
                    <a:lnTo>
                      <a:pt x="37490" y="15916"/>
                    </a:lnTo>
                    <a:cubicBezTo>
                      <a:pt x="45234" y="4286"/>
                      <a:pt x="56502" y="0"/>
                      <a:pt x="70495" y="0"/>
                    </a:cubicBezTo>
                    <a:cubicBezTo>
                      <a:pt x="81363" y="0"/>
                      <a:pt x="92993" y="5620"/>
                      <a:pt x="97650" y="15716"/>
                    </a:cubicBezTo>
                    <a:cubicBezTo>
                      <a:pt x="99212" y="14592"/>
                      <a:pt x="106985" y="0"/>
                      <a:pt x="132016" y="0"/>
                    </a:cubicBezTo>
                    <a:cubicBezTo>
                      <a:pt x="157839" y="0"/>
                      <a:pt x="166583" y="17850"/>
                      <a:pt x="166583" y="34166"/>
                    </a:cubicBezTo>
                    <a:lnTo>
                      <a:pt x="166583" y="103299"/>
                    </a:lnTo>
                    <a:lnTo>
                      <a:pt x="128121" y="103299"/>
                    </a:lnTo>
                    <a:lnTo>
                      <a:pt x="128121" y="48720"/>
                    </a:lnTo>
                    <a:cubicBezTo>
                      <a:pt x="128121" y="39214"/>
                      <a:pt x="127159" y="30671"/>
                      <a:pt x="115529" y="30671"/>
                    </a:cubicBezTo>
                    <a:cubicBezTo>
                      <a:pt x="105823" y="30671"/>
                      <a:pt x="102499" y="38252"/>
                      <a:pt x="102499" y="48720"/>
                    </a:cubicBezTo>
                    <a:lnTo>
                      <a:pt x="102499" y="103299"/>
                    </a:lnTo>
                    <a:lnTo>
                      <a:pt x="64046" y="103299"/>
                    </a:lnTo>
                    <a:lnTo>
                      <a:pt x="64046" y="48720"/>
                    </a:lnTo>
                    <a:cubicBezTo>
                      <a:pt x="64046" y="39214"/>
                      <a:pt x="63113" y="30671"/>
                      <a:pt x="51445" y="30671"/>
                    </a:cubicBezTo>
                    <a:cubicBezTo>
                      <a:pt x="41748" y="30671"/>
                      <a:pt x="38424" y="38252"/>
                      <a:pt x="38424" y="48720"/>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43" name="Freihandform: Form 42">
                <a:extLst>
                  <a:ext uri="{FF2B5EF4-FFF2-40B4-BE49-F238E27FC236}">
                    <a16:creationId xmlns:a16="http://schemas.microsoft.com/office/drawing/2014/main" id="{9089C529-F909-56D2-C5C9-48E96801B0A3}"/>
                  </a:ext>
                </a:extLst>
              </p:cNvPr>
              <p:cNvSpPr/>
              <p:nvPr/>
            </p:nvSpPr>
            <p:spPr>
              <a:xfrm>
                <a:off x="8498802" y="3686171"/>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44" name="Freihandform: Form 43">
                <a:extLst>
                  <a:ext uri="{FF2B5EF4-FFF2-40B4-BE49-F238E27FC236}">
                    <a16:creationId xmlns:a16="http://schemas.microsoft.com/office/drawing/2014/main" id="{4A8D6363-2E30-5DC4-3D68-4D450C41F186}"/>
                  </a:ext>
                </a:extLst>
              </p:cNvPr>
              <p:cNvSpPr/>
              <p:nvPr/>
            </p:nvSpPr>
            <p:spPr>
              <a:xfrm>
                <a:off x="8642620" y="3678997"/>
                <a:ext cx="74552" cy="138626"/>
              </a:xfrm>
              <a:custGeom>
                <a:avLst/>
                <a:gdLst>
                  <a:gd name="csX0" fmla="*/ 15726 w 74552"/>
                  <a:gd name="csY0" fmla="*/ 61551 h 138626"/>
                  <a:gd name="csX1" fmla="*/ 0 w 74552"/>
                  <a:gd name="csY1" fmla="*/ 61551 h 138626"/>
                  <a:gd name="csX2" fmla="*/ 0 w 74552"/>
                  <a:gd name="csY2" fmla="*/ 37852 h 138626"/>
                  <a:gd name="csX3" fmla="*/ 15726 w 74552"/>
                  <a:gd name="csY3" fmla="*/ 37852 h 138626"/>
                  <a:gd name="csX4" fmla="*/ 23670 w 74552"/>
                  <a:gd name="csY4" fmla="*/ 9506 h 138626"/>
                  <a:gd name="csX5" fmla="*/ 57274 w 74552"/>
                  <a:gd name="csY5" fmla="*/ 0 h 138626"/>
                  <a:gd name="csX6" fmla="*/ 74552 w 74552"/>
                  <a:gd name="csY6" fmla="*/ 762 h 138626"/>
                  <a:gd name="csX7" fmla="*/ 74552 w 74552"/>
                  <a:gd name="csY7" fmla="*/ 27184 h 138626"/>
                  <a:gd name="csX8" fmla="*/ 65246 w 74552"/>
                  <a:gd name="csY8" fmla="*/ 25822 h 138626"/>
                  <a:gd name="csX9" fmla="*/ 53378 w 74552"/>
                  <a:gd name="csY9" fmla="*/ 37852 h 138626"/>
                  <a:gd name="csX10" fmla="*/ 73590 w 74552"/>
                  <a:gd name="csY10" fmla="*/ 37852 h 138626"/>
                  <a:gd name="csX11" fmla="*/ 73590 w 74552"/>
                  <a:gd name="csY11" fmla="*/ 61551 h 138626"/>
                  <a:gd name="csX12" fmla="*/ 54150 w 74552"/>
                  <a:gd name="csY12" fmla="*/ 61551 h 138626"/>
                  <a:gd name="csX13" fmla="*/ 54150 w 74552"/>
                  <a:gd name="csY13" fmla="*/ 138627 h 138626"/>
                  <a:gd name="csX14" fmla="*/ 15726 w 74552"/>
                  <a:gd name="csY14" fmla="*/ 138627 h 138626"/>
                  <a:gd name="csX15" fmla="*/ 15726 w 74552"/>
                  <a:gd name="csY15" fmla="*/ 61551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552" h="138626">
                    <a:moveTo>
                      <a:pt x="15726" y="61551"/>
                    </a:moveTo>
                    <a:lnTo>
                      <a:pt x="0" y="61551"/>
                    </a:lnTo>
                    <a:lnTo>
                      <a:pt x="0" y="37852"/>
                    </a:lnTo>
                    <a:lnTo>
                      <a:pt x="15726" y="37852"/>
                    </a:lnTo>
                    <a:cubicBezTo>
                      <a:pt x="15326" y="27984"/>
                      <a:pt x="16326" y="16878"/>
                      <a:pt x="23670" y="9506"/>
                    </a:cubicBezTo>
                    <a:cubicBezTo>
                      <a:pt x="32042" y="1162"/>
                      <a:pt x="41748" y="0"/>
                      <a:pt x="57274" y="0"/>
                    </a:cubicBezTo>
                    <a:cubicBezTo>
                      <a:pt x="63122" y="0"/>
                      <a:pt x="68732" y="562"/>
                      <a:pt x="74552" y="762"/>
                    </a:cubicBezTo>
                    <a:lnTo>
                      <a:pt x="74552" y="27184"/>
                    </a:lnTo>
                    <a:cubicBezTo>
                      <a:pt x="71466" y="26784"/>
                      <a:pt x="68342" y="25822"/>
                      <a:pt x="65246" y="25822"/>
                    </a:cubicBezTo>
                    <a:cubicBezTo>
                      <a:pt x="55912" y="25822"/>
                      <a:pt x="52816" y="28546"/>
                      <a:pt x="53378" y="37852"/>
                    </a:cubicBezTo>
                    <a:lnTo>
                      <a:pt x="73590" y="37852"/>
                    </a:lnTo>
                    <a:lnTo>
                      <a:pt x="73590" y="61551"/>
                    </a:lnTo>
                    <a:lnTo>
                      <a:pt x="54150" y="61551"/>
                    </a:lnTo>
                    <a:lnTo>
                      <a:pt x="54150" y="138627"/>
                    </a:lnTo>
                    <a:lnTo>
                      <a:pt x="15726" y="138627"/>
                    </a:lnTo>
                    <a:lnTo>
                      <a:pt x="15726" y="61551"/>
                    </a:lnTo>
                    <a:close/>
                  </a:path>
                </a:pathLst>
              </a:custGeom>
              <a:solidFill>
                <a:srgbClr val="12120D"/>
              </a:solidFill>
              <a:ln w="9525" cap="flat">
                <a:noFill/>
                <a:prstDash val="solid"/>
                <a:miter/>
              </a:ln>
            </p:spPr>
            <p:txBody>
              <a:bodyPr/>
              <a:lstStyle/>
              <a:p>
                <a:endParaRPr lang="en-US"/>
              </a:p>
            </p:txBody>
          </p:sp>
          <p:sp>
            <p:nvSpPr>
              <p:cNvPr id="45" name="Freihandform: Form 44">
                <a:extLst>
                  <a:ext uri="{FF2B5EF4-FFF2-40B4-BE49-F238E27FC236}">
                    <a16:creationId xmlns:a16="http://schemas.microsoft.com/office/drawing/2014/main" id="{44CDB1C0-FE09-C2B4-54E6-4B2353B6AEA4}"/>
                  </a:ext>
                </a:extLst>
              </p:cNvPr>
              <p:cNvSpPr/>
              <p:nvPr/>
            </p:nvSpPr>
            <p:spPr>
              <a:xfrm>
                <a:off x="8727472" y="3680968"/>
                <a:ext cx="104822" cy="139188"/>
              </a:xfrm>
              <a:custGeom>
                <a:avLst/>
                <a:gdLst>
                  <a:gd name="csX0" fmla="*/ 104823 w 104822"/>
                  <a:gd name="csY0" fmla="*/ 136665 h 139188"/>
                  <a:gd name="csX1" fmla="*/ 67732 w 104822"/>
                  <a:gd name="csY1" fmla="*/ 136665 h 139188"/>
                  <a:gd name="csX2" fmla="*/ 67732 w 104822"/>
                  <a:gd name="csY2" fmla="*/ 123835 h 139188"/>
                  <a:gd name="csX3" fmla="*/ 67370 w 104822"/>
                  <a:gd name="csY3" fmla="*/ 123835 h 139188"/>
                  <a:gd name="csX4" fmla="*/ 34566 w 104822"/>
                  <a:gd name="csY4" fmla="*/ 139189 h 139188"/>
                  <a:gd name="csX5" fmla="*/ 0 w 104822"/>
                  <a:gd name="csY5" fmla="*/ 105023 h 139188"/>
                  <a:gd name="csX6" fmla="*/ 0 w 104822"/>
                  <a:gd name="csY6" fmla="*/ 35890 h 139188"/>
                  <a:gd name="csX7" fmla="*/ 38424 w 104822"/>
                  <a:gd name="csY7" fmla="*/ 35890 h 139188"/>
                  <a:gd name="csX8" fmla="*/ 38424 w 104822"/>
                  <a:gd name="csY8" fmla="*/ 88706 h 139188"/>
                  <a:gd name="csX9" fmla="*/ 51054 w 104822"/>
                  <a:gd name="csY9" fmla="*/ 108509 h 139188"/>
                  <a:gd name="csX10" fmla="*/ 66370 w 104822"/>
                  <a:gd name="csY10" fmla="*/ 89106 h 139188"/>
                  <a:gd name="csX11" fmla="*/ 66370 w 104822"/>
                  <a:gd name="csY11" fmla="*/ 35890 h 139188"/>
                  <a:gd name="csX12" fmla="*/ 104823 w 104822"/>
                  <a:gd name="csY12" fmla="*/ 35890 h 139188"/>
                  <a:gd name="csX13" fmla="*/ 104823 w 104822"/>
                  <a:gd name="csY13" fmla="*/ 136665 h 139188"/>
                  <a:gd name="csX14" fmla="*/ 13954 w 104822"/>
                  <a:gd name="csY14" fmla="*/ 0 h 139188"/>
                  <a:gd name="csX15" fmla="*/ 46958 w 104822"/>
                  <a:gd name="csY15" fmla="*/ 0 h 139188"/>
                  <a:gd name="csX16" fmla="*/ 46958 w 104822"/>
                  <a:gd name="csY16" fmla="*/ 25260 h 139188"/>
                  <a:gd name="csX17" fmla="*/ 13954 w 104822"/>
                  <a:gd name="csY17" fmla="*/ 25260 h 139188"/>
                  <a:gd name="csX18" fmla="*/ 13954 w 104822"/>
                  <a:gd name="csY18" fmla="*/ 0 h 139188"/>
                  <a:gd name="csX19" fmla="*/ 58026 w 104822"/>
                  <a:gd name="csY19" fmla="*/ 0 h 139188"/>
                  <a:gd name="csX20" fmla="*/ 91030 w 104822"/>
                  <a:gd name="csY20" fmla="*/ 0 h 139188"/>
                  <a:gd name="csX21" fmla="*/ 91030 w 104822"/>
                  <a:gd name="csY21" fmla="*/ 25260 h 139188"/>
                  <a:gd name="csX22" fmla="*/ 58026 w 104822"/>
                  <a:gd name="csY22" fmla="*/ 25260 h 139188"/>
                  <a:gd name="csX23" fmla="*/ 58026 w 104822"/>
                  <a:gd name="csY23" fmla="*/ 0 h 139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04822" h="139188">
                    <a:moveTo>
                      <a:pt x="104823" y="136665"/>
                    </a:moveTo>
                    <a:lnTo>
                      <a:pt x="67732" y="136665"/>
                    </a:lnTo>
                    <a:lnTo>
                      <a:pt x="67732" y="123835"/>
                    </a:lnTo>
                    <a:lnTo>
                      <a:pt x="67370" y="123835"/>
                    </a:lnTo>
                    <a:cubicBezTo>
                      <a:pt x="60189" y="133941"/>
                      <a:pt x="49882" y="139189"/>
                      <a:pt x="34566" y="139189"/>
                    </a:cubicBezTo>
                    <a:cubicBezTo>
                      <a:pt x="16488" y="139189"/>
                      <a:pt x="0" y="128121"/>
                      <a:pt x="0" y="105023"/>
                    </a:cubicBezTo>
                    <a:lnTo>
                      <a:pt x="0" y="35890"/>
                    </a:lnTo>
                    <a:lnTo>
                      <a:pt x="38424" y="35890"/>
                    </a:lnTo>
                    <a:lnTo>
                      <a:pt x="38424" y="88706"/>
                    </a:lnTo>
                    <a:cubicBezTo>
                      <a:pt x="38424" y="100336"/>
                      <a:pt x="39786" y="108509"/>
                      <a:pt x="51054" y="108509"/>
                    </a:cubicBezTo>
                    <a:cubicBezTo>
                      <a:pt x="57664" y="108509"/>
                      <a:pt x="66370" y="105223"/>
                      <a:pt x="66370" y="89106"/>
                    </a:cubicBezTo>
                    <a:lnTo>
                      <a:pt x="66370" y="35890"/>
                    </a:lnTo>
                    <a:lnTo>
                      <a:pt x="104823" y="35890"/>
                    </a:lnTo>
                    <a:lnTo>
                      <a:pt x="104823" y="136665"/>
                    </a:lnTo>
                    <a:close/>
                    <a:moveTo>
                      <a:pt x="13954" y="0"/>
                    </a:moveTo>
                    <a:lnTo>
                      <a:pt x="46958" y="0"/>
                    </a:lnTo>
                    <a:lnTo>
                      <a:pt x="46958" y="25260"/>
                    </a:lnTo>
                    <a:lnTo>
                      <a:pt x="13954" y="25260"/>
                    </a:lnTo>
                    <a:lnTo>
                      <a:pt x="13954" y="0"/>
                    </a:lnTo>
                    <a:close/>
                    <a:moveTo>
                      <a:pt x="58026" y="0"/>
                    </a:moveTo>
                    <a:lnTo>
                      <a:pt x="91030" y="0"/>
                    </a:lnTo>
                    <a:lnTo>
                      <a:pt x="91030" y="25260"/>
                    </a:lnTo>
                    <a:lnTo>
                      <a:pt x="58026" y="25260"/>
                    </a:lnTo>
                    <a:lnTo>
                      <a:pt x="58026" y="0"/>
                    </a:lnTo>
                    <a:close/>
                  </a:path>
                </a:pathLst>
              </a:custGeom>
              <a:solidFill>
                <a:srgbClr val="12120D"/>
              </a:solidFill>
              <a:ln w="9525" cap="flat">
                <a:noFill/>
                <a:prstDash val="solid"/>
                <a:miter/>
              </a:ln>
            </p:spPr>
            <p:txBody>
              <a:bodyPr/>
              <a:lstStyle/>
              <a:p>
                <a:endParaRPr lang="en-US"/>
              </a:p>
            </p:txBody>
          </p:sp>
          <p:sp>
            <p:nvSpPr>
              <p:cNvPr id="46" name="Freihandform: Form 45">
                <a:extLst>
                  <a:ext uri="{FF2B5EF4-FFF2-40B4-BE49-F238E27FC236}">
                    <a16:creationId xmlns:a16="http://schemas.microsoft.com/office/drawing/2014/main" id="{BECA0BC7-1A40-A7F6-62BC-A9D5ADB96A7D}"/>
                  </a:ext>
                </a:extLst>
              </p:cNvPr>
              <p:cNvSpPr/>
              <p:nvPr/>
            </p:nvSpPr>
            <p:spPr>
              <a:xfrm>
                <a:off x="8853255"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90"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47" name="Freihandform: Form 46">
                <a:extLst>
                  <a:ext uri="{FF2B5EF4-FFF2-40B4-BE49-F238E27FC236}">
                    <a16:creationId xmlns:a16="http://schemas.microsoft.com/office/drawing/2014/main" id="{4A5FDE19-49CC-2634-9C39-4D9C3274D7E7}"/>
                  </a:ext>
                </a:extLst>
              </p:cNvPr>
              <p:cNvSpPr/>
              <p:nvPr/>
            </p:nvSpPr>
            <p:spPr>
              <a:xfrm>
                <a:off x="9000774" y="3675695"/>
                <a:ext cx="133969" cy="145237"/>
              </a:xfrm>
              <a:custGeom>
                <a:avLst/>
                <a:gdLst>
                  <a:gd name="csX0" fmla="*/ 105623 w 133969"/>
                  <a:gd name="csY0" fmla="*/ 127759 h 145237"/>
                  <a:gd name="csX1" fmla="*/ 66208 w 133969"/>
                  <a:gd name="csY1" fmla="*/ 145237 h 145237"/>
                  <a:gd name="csX2" fmla="*/ 0 w 133969"/>
                  <a:gd name="csY2" fmla="*/ 73981 h 145237"/>
                  <a:gd name="csX3" fmla="*/ 68361 w 133969"/>
                  <a:gd name="csY3" fmla="*/ 0 h 145237"/>
                  <a:gd name="csX4" fmla="*/ 132217 w 133969"/>
                  <a:gd name="csY4" fmla="*/ 51845 h 145237"/>
                  <a:gd name="csX5" fmla="*/ 91268 w 133969"/>
                  <a:gd name="csY5" fmla="*/ 51845 h 145237"/>
                  <a:gd name="csX6" fmla="*/ 71056 w 133969"/>
                  <a:gd name="csY6" fmla="*/ 34566 h 145237"/>
                  <a:gd name="csX7" fmla="*/ 42739 w 133969"/>
                  <a:gd name="csY7" fmla="*/ 74943 h 145237"/>
                  <a:gd name="csX8" fmla="*/ 73981 w 133969"/>
                  <a:gd name="csY8" fmla="*/ 110642 h 145237"/>
                  <a:gd name="csX9" fmla="*/ 96117 w 133969"/>
                  <a:gd name="csY9" fmla="*/ 95317 h 145237"/>
                  <a:gd name="csX10" fmla="*/ 77276 w 133969"/>
                  <a:gd name="csY10" fmla="*/ 95317 h 145237"/>
                  <a:gd name="csX11" fmla="*/ 77276 w 133969"/>
                  <a:gd name="csY11" fmla="*/ 65608 h 145237"/>
                  <a:gd name="csX12" fmla="*/ 133969 w 133969"/>
                  <a:gd name="csY12" fmla="*/ 65608 h 145237"/>
                  <a:gd name="csX13" fmla="*/ 133969 w 133969"/>
                  <a:gd name="csY13" fmla="*/ 141913 h 145237"/>
                  <a:gd name="csX14" fmla="*/ 106985 w 133969"/>
                  <a:gd name="csY14" fmla="*/ 141913 h 145237"/>
                  <a:gd name="csX15" fmla="*/ 105623 w 133969"/>
                  <a:gd name="csY15" fmla="*/ 127759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33969" h="145237">
                    <a:moveTo>
                      <a:pt x="105623" y="127759"/>
                    </a:moveTo>
                    <a:cubicBezTo>
                      <a:pt x="96117" y="139960"/>
                      <a:pt x="81363" y="145237"/>
                      <a:pt x="66208" y="145237"/>
                    </a:cubicBezTo>
                    <a:cubicBezTo>
                      <a:pt x="25222" y="145237"/>
                      <a:pt x="0" y="113405"/>
                      <a:pt x="0" y="73981"/>
                    </a:cubicBezTo>
                    <a:cubicBezTo>
                      <a:pt x="0" y="21174"/>
                      <a:pt x="37090" y="0"/>
                      <a:pt x="68361" y="0"/>
                    </a:cubicBezTo>
                    <a:cubicBezTo>
                      <a:pt x="103699" y="0"/>
                      <a:pt x="125997" y="19212"/>
                      <a:pt x="132217" y="51845"/>
                    </a:cubicBezTo>
                    <a:lnTo>
                      <a:pt x="91268" y="51845"/>
                    </a:lnTo>
                    <a:cubicBezTo>
                      <a:pt x="89706" y="41748"/>
                      <a:pt x="81162" y="34566"/>
                      <a:pt x="71056" y="34566"/>
                    </a:cubicBezTo>
                    <a:cubicBezTo>
                      <a:pt x="41748" y="34566"/>
                      <a:pt x="42739" y="65437"/>
                      <a:pt x="42739" y="74943"/>
                    </a:cubicBezTo>
                    <a:cubicBezTo>
                      <a:pt x="42739" y="87944"/>
                      <a:pt x="47958" y="110642"/>
                      <a:pt x="73981" y="110642"/>
                    </a:cubicBezTo>
                    <a:cubicBezTo>
                      <a:pt x="83887" y="110642"/>
                      <a:pt x="93993" y="105623"/>
                      <a:pt x="96117" y="95317"/>
                    </a:cubicBezTo>
                    <a:lnTo>
                      <a:pt x="77276" y="95317"/>
                    </a:lnTo>
                    <a:lnTo>
                      <a:pt x="77276" y="65608"/>
                    </a:lnTo>
                    <a:lnTo>
                      <a:pt x="133969" y="65608"/>
                    </a:lnTo>
                    <a:lnTo>
                      <a:pt x="133969" y="141913"/>
                    </a:lnTo>
                    <a:lnTo>
                      <a:pt x="106985" y="141913"/>
                    </a:lnTo>
                    <a:lnTo>
                      <a:pt x="105623" y="127759"/>
                    </a:lnTo>
                    <a:close/>
                  </a:path>
                </a:pathLst>
              </a:custGeom>
              <a:solidFill>
                <a:srgbClr val="12120D"/>
              </a:solidFill>
              <a:ln w="9525" cap="flat">
                <a:noFill/>
                <a:prstDash val="solid"/>
                <a:miter/>
              </a:ln>
            </p:spPr>
            <p:txBody>
              <a:bodyPr/>
              <a:lstStyle/>
              <a:p>
                <a:endParaRPr lang="en-US"/>
              </a:p>
            </p:txBody>
          </p:sp>
          <p:sp>
            <p:nvSpPr>
              <p:cNvPr id="48" name="Freihandform: Form 47">
                <a:extLst>
                  <a:ext uri="{FF2B5EF4-FFF2-40B4-BE49-F238E27FC236}">
                    <a16:creationId xmlns:a16="http://schemas.microsoft.com/office/drawing/2014/main" id="{929FB707-E7D5-268C-D285-6314241DB6DE}"/>
                  </a:ext>
                </a:extLst>
              </p:cNvPr>
              <p:cNvSpPr/>
              <p:nvPr/>
            </p:nvSpPr>
            <p:spPr>
              <a:xfrm>
                <a:off x="9151033" y="3714338"/>
                <a:ext cx="110470" cy="105794"/>
              </a:xfrm>
              <a:custGeom>
                <a:avLst/>
                <a:gdLst>
                  <a:gd name="csX0" fmla="*/ 36690 w 110470"/>
                  <a:gd name="csY0" fmla="*/ 61560 h 105794"/>
                  <a:gd name="csX1" fmla="*/ 56302 w 110470"/>
                  <a:gd name="csY1" fmla="*/ 81163 h 105794"/>
                  <a:gd name="csX2" fmla="*/ 72419 w 110470"/>
                  <a:gd name="csY2" fmla="*/ 73952 h 105794"/>
                  <a:gd name="csX3" fmla="*/ 108347 w 110470"/>
                  <a:gd name="csY3" fmla="*/ 73952 h 105794"/>
                  <a:gd name="csX4" fmla="*/ 56493 w 110470"/>
                  <a:gd name="csY4" fmla="*/ 105794 h 105794"/>
                  <a:gd name="csX5" fmla="*/ 0 w 110470"/>
                  <a:gd name="csY5" fmla="*/ 53178 h 105794"/>
                  <a:gd name="csX6" fmla="*/ 53207 w 110470"/>
                  <a:gd name="csY6" fmla="*/ 0 h 105794"/>
                  <a:gd name="csX7" fmla="*/ 110471 w 110470"/>
                  <a:gd name="csY7" fmla="*/ 61560 h 105794"/>
                  <a:gd name="csX8" fmla="*/ 36690 w 110470"/>
                  <a:gd name="csY8" fmla="*/ 61560 h 105794"/>
                  <a:gd name="csX9" fmla="*/ 73581 w 110470"/>
                  <a:gd name="csY9" fmla="*/ 41548 h 105794"/>
                  <a:gd name="csX10" fmla="*/ 56693 w 110470"/>
                  <a:gd name="csY10" fmla="*/ 24632 h 105794"/>
                  <a:gd name="csX11" fmla="*/ 36890 w 110470"/>
                  <a:gd name="csY11" fmla="*/ 41548 h 105794"/>
                  <a:gd name="csX12" fmla="*/ 73581 w 110470"/>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0"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49" name="Freihandform: Form 48">
                <a:extLst>
                  <a:ext uri="{FF2B5EF4-FFF2-40B4-BE49-F238E27FC236}">
                    <a16:creationId xmlns:a16="http://schemas.microsoft.com/office/drawing/2014/main" id="{C110B924-D744-66B3-BA98-55DEDE818D72}"/>
                  </a:ext>
                </a:extLst>
              </p:cNvPr>
              <p:cNvSpPr/>
              <p:nvPr/>
            </p:nvSpPr>
            <p:spPr>
              <a:xfrm>
                <a:off x="9271967" y="3714326"/>
                <a:ext cx="101527" cy="105794"/>
              </a:xfrm>
              <a:custGeom>
                <a:avLst/>
                <a:gdLst>
                  <a:gd name="csX0" fmla="*/ 63875 w 101527"/>
                  <a:gd name="csY0" fmla="*/ 31842 h 105794"/>
                  <a:gd name="csX1" fmla="*/ 59417 w 101527"/>
                  <a:gd name="csY1" fmla="*/ 24260 h 105794"/>
                  <a:gd name="csX2" fmla="*/ 50883 w 101527"/>
                  <a:gd name="csY2" fmla="*/ 21374 h 105794"/>
                  <a:gd name="csX3" fmla="*/ 39214 w 101527"/>
                  <a:gd name="csY3" fmla="*/ 29146 h 105794"/>
                  <a:gd name="csX4" fmla="*/ 43701 w 101527"/>
                  <a:gd name="csY4" fmla="*/ 34366 h 105794"/>
                  <a:gd name="csX5" fmla="*/ 77467 w 101527"/>
                  <a:gd name="csY5" fmla="*/ 42148 h 105794"/>
                  <a:gd name="csX6" fmla="*/ 101527 w 101527"/>
                  <a:gd name="csY6" fmla="*/ 70294 h 105794"/>
                  <a:gd name="csX7" fmla="*/ 50282 w 101527"/>
                  <a:gd name="csY7" fmla="*/ 105794 h 105794"/>
                  <a:gd name="csX8" fmla="*/ 0 w 101527"/>
                  <a:gd name="csY8" fmla="*/ 70294 h 105794"/>
                  <a:gd name="csX9" fmla="*/ 36690 w 101527"/>
                  <a:gd name="csY9" fmla="*/ 70294 h 105794"/>
                  <a:gd name="csX10" fmla="*/ 41339 w 101527"/>
                  <a:gd name="csY10" fmla="*/ 79238 h 105794"/>
                  <a:gd name="csX11" fmla="*/ 51645 w 101527"/>
                  <a:gd name="csY11" fmla="*/ 82125 h 105794"/>
                  <a:gd name="csX12" fmla="*/ 64637 w 101527"/>
                  <a:gd name="csY12" fmla="*/ 74352 h 105794"/>
                  <a:gd name="csX13" fmla="*/ 43501 w 101527"/>
                  <a:gd name="csY13" fmla="*/ 63684 h 105794"/>
                  <a:gd name="csX14" fmla="*/ 2324 w 101527"/>
                  <a:gd name="csY14" fmla="*/ 32042 h 105794"/>
                  <a:gd name="csX15" fmla="*/ 49882 w 101527"/>
                  <a:gd name="csY15" fmla="*/ 0 h 105794"/>
                  <a:gd name="csX16" fmla="*/ 98803 w 101527"/>
                  <a:gd name="csY16" fmla="*/ 31842 h 105794"/>
                  <a:gd name="csX17" fmla="*/ 63875 w 101527"/>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7" h="105794">
                    <a:moveTo>
                      <a:pt x="63875" y="31842"/>
                    </a:moveTo>
                    <a:cubicBezTo>
                      <a:pt x="63675" y="28556"/>
                      <a:pt x="61951" y="26022"/>
                      <a:pt x="59417" y="24260"/>
                    </a:cubicBezTo>
                    <a:cubicBezTo>
                      <a:pt x="57093" y="22336"/>
                      <a:pt x="53969" y="21374"/>
                      <a:pt x="50883" y="21374"/>
                    </a:cubicBezTo>
                    <a:cubicBezTo>
                      <a:pt x="45425" y="21374"/>
                      <a:pt x="39214" y="22536"/>
                      <a:pt x="39214" y="29146"/>
                    </a:cubicBezTo>
                    <a:cubicBezTo>
                      <a:pt x="39214" y="32042"/>
                      <a:pt x="41539" y="33404"/>
                      <a:pt x="43701" y="34366"/>
                    </a:cubicBezTo>
                    <a:cubicBezTo>
                      <a:pt x="50082" y="37090"/>
                      <a:pt x="64637"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9" y="79238"/>
                    </a:cubicBezTo>
                    <a:cubicBezTo>
                      <a:pt x="43301" y="80963"/>
                      <a:pt x="46987" y="82125"/>
                      <a:pt x="51645" y="82125"/>
                    </a:cubicBezTo>
                    <a:cubicBezTo>
                      <a:pt x="56693" y="82125"/>
                      <a:pt x="64637" y="80162"/>
                      <a:pt x="64637" y="74352"/>
                    </a:cubicBezTo>
                    <a:cubicBezTo>
                      <a:pt x="64637" y="68532"/>
                      <a:pt x="61351" y="66770"/>
                      <a:pt x="43501" y="63684"/>
                    </a:cubicBezTo>
                    <a:cubicBezTo>
                      <a:pt x="14183" y="58664"/>
                      <a:pt x="2324" y="49320"/>
                      <a:pt x="2324" y="32042"/>
                    </a:cubicBezTo>
                    <a:cubicBezTo>
                      <a:pt x="2324" y="6620"/>
                      <a:pt x="29709"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50" name="Freihandform: Form 49">
                <a:extLst>
                  <a:ext uri="{FF2B5EF4-FFF2-40B4-BE49-F238E27FC236}">
                    <a16:creationId xmlns:a16="http://schemas.microsoft.com/office/drawing/2014/main" id="{92C78F00-0C0B-313B-F8EE-CAAF08C2B11A}"/>
                  </a:ext>
                </a:extLst>
              </p:cNvPr>
              <p:cNvSpPr/>
              <p:nvPr/>
            </p:nvSpPr>
            <p:spPr>
              <a:xfrm>
                <a:off x="9389011" y="3716844"/>
                <a:ext cx="104860" cy="103298"/>
              </a:xfrm>
              <a:custGeom>
                <a:avLst/>
                <a:gdLst>
                  <a:gd name="csX0" fmla="*/ 104861 w 104860"/>
                  <a:gd name="csY0" fmla="*/ 100775 h 103298"/>
                  <a:gd name="csX1" fmla="*/ 67770 w 104860"/>
                  <a:gd name="csY1" fmla="*/ 100775 h 103298"/>
                  <a:gd name="csX2" fmla="*/ 67770 w 104860"/>
                  <a:gd name="csY2" fmla="*/ 87944 h 103298"/>
                  <a:gd name="csX3" fmla="*/ 67370 w 104860"/>
                  <a:gd name="csY3" fmla="*/ 87944 h 103298"/>
                  <a:gd name="csX4" fmla="*/ 34566 w 104860"/>
                  <a:gd name="csY4" fmla="*/ 103299 h 103298"/>
                  <a:gd name="csX5" fmla="*/ 0 w 104860"/>
                  <a:gd name="csY5" fmla="*/ 69132 h 103298"/>
                  <a:gd name="csX6" fmla="*/ 0 w 104860"/>
                  <a:gd name="csY6" fmla="*/ 0 h 103298"/>
                  <a:gd name="csX7" fmla="*/ 38452 w 104860"/>
                  <a:gd name="csY7" fmla="*/ 0 h 103298"/>
                  <a:gd name="csX8" fmla="*/ 38452 w 104860"/>
                  <a:gd name="csY8" fmla="*/ 52816 h 103298"/>
                  <a:gd name="csX9" fmla="*/ 51083 w 104860"/>
                  <a:gd name="csY9" fmla="*/ 72619 h 103298"/>
                  <a:gd name="csX10" fmla="*/ 66408 w 104860"/>
                  <a:gd name="csY10" fmla="*/ 53216 h 103298"/>
                  <a:gd name="csX11" fmla="*/ 66408 w 104860"/>
                  <a:gd name="csY11" fmla="*/ 0 h 103298"/>
                  <a:gd name="csX12" fmla="*/ 104861 w 104860"/>
                  <a:gd name="csY12" fmla="*/ 0 h 103298"/>
                  <a:gd name="csX13" fmla="*/ 104861 w 104860"/>
                  <a:gd name="csY13" fmla="*/ 100775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104861" y="100775"/>
                    </a:moveTo>
                    <a:lnTo>
                      <a:pt x="67770" y="100775"/>
                    </a:lnTo>
                    <a:lnTo>
                      <a:pt x="67770" y="87944"/>
                    </a:lnTo>
                    <a:lnTo>
                      <a:pt x="67370" y="87944"/>
                    </a:lnTo>
                    <a:cubicBezTo>
                      <a:pt x="60188" y="98050"/>
                      <a:pt x="49921" y="103299"/>
                      <a:pt x="34566" y="103299"/>
                    </a:cubicBezTo>
                    <a:cubicBezTo>
                      <a:pt x="16516" y="103299"/>
                      <a:pt x="0" y="92231"/>
                      <a:pt x="0" y="69132"/>
                    </a:cubicBezTo>
                    <a:lnTo>
                      <a:pt x="0" y="0"/>
                    </a:lnTo>
                    <a:lnTo>
                      <a:pt x="38452" y="0"/>
                    </a:lnTo>
                    <a:lnTo>
                      <a:pt x="38452" y="52816"/>
                    </a:lnTo>
                    <a:cubicBezTo>
                      <a:pt x="38452" y="64446"/>
                      <a:pt x="39815" y="72619"/>
                      <a:pt x="51083" y="72619"/>
                    </a:cubicBezTo>
                    <a:cubicBezTo>
                      <a:pt x="57664" y="72619"/>
                      <a:pt x="66408" y="69333"/>
                      <a:pt x="66408" y="53216"/>
                    </a:cubicBezTo>
                    <a:lnTo>
                      <a:pt x="66408" y="0"/>
                    </a:lnTo>
                    <a:lnTo>
                      <a:pt x="104861" y="0"/>
                    </a:lnTo>
                    <a:lnTo>
                      <a:pt x="104861" y="100775"/>
                    </a:lnTo>
                    <a:close/>
                  </a:path>
                </a:pathLst>
              </a:custGeom>
              <a:solidFill>
                <a:srgbClr val="12120D"/>
              </a:solidFill>
              <a:ln w="9525" cap="flat">
                <a:noFill/>
                <a:prstDash val="solid"/>
                <a:miter/>
              </a:ln>
            </p:spPr>
            <p:txBody>
              <a:bodyPr/>
              <a:lstStyle/>
              <a:p>
                <a:endParaRPr lang="en-US"/>
              </a:p>
            </p:txBody>
          </p:sp>
          <p:sp>
            <p:nvSpPr>
              <p:cNvPr id="51" name="Freihandform: Form 50">
                <a:extLst>
                  <a:ext uri="{FF2B5EF4-FFF2-40B4-BE49-F238E27FC236}">
                    <a16:creationId xmlns:a16="http://schemas.microsoft.com/office/drawing/2014/main" id="{6EECD1CE-211E-51E1-726A-CB3191F7E144}"/>
                  </a:ext>
                </a:extLst>
              </p:cNvPr>
              <p:cNvSpPr/>
              <p:nvPr/>
            </p:nvSpPr>
            <p:spPr>
              <a:xfrm>
                <a:off x="9514820" y="3714326"/>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1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1"/>
                      <a:pt x="53778" y="30671"/>
                    </a:cubicBezTo>
                    <a:cubicBezTo>
                      <a:pt x="47158" y="30671"/>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52" name="Freihandform: Form 51">
                <a:extLst>
                  <a:ext uri="{FF2B5EF4-FFF2-40B4-BE49-F238E27FC236}">
                    <a16:creationId xmlns:a16="http://schemas.microsoft.com/office/drawing/2014/main" id="{1BD10732-A82E-0E45-A193-950120581E98}"/>
                  </a:ext>
                </a:extLst>
              </p:cNvPr>
              <p:cNvSpPr/>
              <p:nvPr/>
            </p:nvSpPr>
            <p:spPr>
              <a:xfrm>
                <a:off x="9636139" y="3678977"/>
                <a:ext cx="109318" cy="141150"/>
              </a:xfrm>
              <a:custGeom>
                <a:avLst/>
                <a:gdLst>
                  <a:gd name="csX0" fmla="*/ 109318 w 109318"/>
                  <a:gd name="csY0" fmla="*/ 138655 h 141150"/>
                  <a:gd name="csX1" fmla="*/ 72228 w 109318"/>
                  <a:gd name="csY1" fmla="*/ 138655 h 141150"/>
                  <a:gd name="csX2" fmla="*/ 72228 w 109318"/>
                  <a:gd name="csY2" fmla="*/ 127587 h 141150"/>
                  <a:gd name="csX3" fmla="*/ 71828 w 109318"/>
                  <a:gd name="csY3" fmla="*/ 127587 h 141150"/>
                  <a:gd name="csX4" fmla="*/ 42348 w 109318"/>
                  <a:gd name="csY4" fmla="*/ 141151 h 141150"/>
                  <a:gd name="csX5" fmla="*/ 0 w 109318"/>
                  <a:gd name="csY5" fmla="*/ 87773 h 141150"/>
                  <a:gd name="csX6" fmla="*/ 42910 w 109318"/>
                  <a:gd name="csY6" fmla="*/ 35357 h 141150"/>
                  <a:gd name="csX7" fmla="*/ 70495 w 109318"/>
                  <a:gd name="csY7" fmla="*/ 48958 h 141150"/>
                  <a:gd name="csX8" fmla="*/ 70866 w 109318"/>
                  <a:gd name="csY8" fmla="*/ 48958 h 141150"/>
                  <a:gd name="csX9" fmla="*/ 70866 w 109318"/>
                  <a:gd name="csY9" fmla="*/ 0 h 141150"/>
                  <a:gd name="csX10" fmla="*/ 109318 w 109318"/>
                  <a:gd name="csY10" fmla="*/ 0 h 141150"/>
                  <a:gd name="csX11" fmla="*/ 109318 w 109318"/>
                  <a:gd name="csY11" fmla="*/ 138655 h 141150"/>
                  <a:gd name="csX12" fmla="*/ 55340 w 109318"/>
                  <a:gd name="csY12" fmla="*/ 63313 h 141150"/>
                  <a:gd name="csX13" fmla="*/ 38452 w 109318"/>
                  <a:gd name="csY13" fmla="*/ 88173 h 141150"/>
                  <a:gd name="csX14" fmla="*/ 55340 w 109318"/>
                  <a:gd name="csY14" fmla="*/ 113205 h 141150"/>
                  <a:gd name="csX15" fmla="*/ 72228 w 109318"/>
                  <a:gd name="csY15" fmla="*/ 88173 h 141150"/>
                  <a:gd name="csX16" fmla="*/ 55340 w 109318"/>
                  <a:gd name="csY16" fmla="*/ 63313 h 141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318" h="141150">
                    <a:moveTo>
                      <a:pt x="109318" y="138655"/>
                    </a:moveTo>
                    <a:lnTo>
                      <a:pt x="72228" y="138655"/>
                    </a:lnTo>
                    <a:lnTo>
                      <a:pt x="72228" y="127587"/>
                    </a:lnTo>
                    <a:lnTo>
                      <a:pt x="71828" y="127587"/>
                    </a:lnTo>
                    <a:cubicBezTo>
                      <a:pt x="66970" y="134007"/>
                      <a:pt x="61160" y="141151"/>
                      <a:pt x="42348" y="141151"/>
                    </a:cubicBezTo>
                    <a:cubicBezTo>
                      <a:pt x="13792" y="141151"/>
                      <a:pt x="0" y="113005"/>
                      <a:pt x="0" y="87773"/>
                    </a:cubicBezTo>
                    <a:cubicBezTo>
                      <a:pt x="0" y="64075"/>
                      <a:pt x="9106" y="35357"/>
                      <a:pt x="42910" y="35357"/>
                    </a:cubicBezTo>
                    <a:cubicBezTo>
                      <a:pt x="54378" y="35357"/>
                      <a:pt x="64646" y="40415"/>
                      <a:pt x="70495" y="48958"/>
                    </a:cubicBezTo>
                    <a:lnTo>
                      <a:pt x="70866" y="48958"/>
                    </a:lnTo>
                    <a:lnTo>
                      <a:pt x="70866" y="0"/>
                    </a:lnTo>
                    <a:lnTo>
                      <a:pt x="109318" y="0"/>
                    </a:lnTo>
                    <a:lnTo>
                      <a:pt x="109318" y="138655"/>
                    </a:lnTo>
                    <a:close/>
                    <a:moveTo>
                      <a:pt x="55340" y="63313"/>
                    </a:moveTo>
                    <a:cubicBezTo>
                      <a:pt x="41548" y="63313"/>
                      <a:pt x="38452" y="76305"/>
                      <a:pt x="38452" y="88173"/>
                    </a:cubicBezTo>
                    <a:cubicBezTo>
                      <a:pt x="38452" y="100203"/>
                      <a:pt x="41548" y="113205"/>
                      <a:pt x="55340" y="113205"/>
                    </a:cubicBezTo>
                    <a:cubicBezTo>
                      <a:pt x="69132" y="113205"/>
                      <a:pt x="72228" y="100203"/>
                      <a:pt x="72228" y="88173"/>
                    </a:cubicBezTo>
                    <a:cubicBezTo>
                      <a:pt x="72228" y="76305"/>
                      <a:pt x="69132" y="63313"/>
                      <a:pt x="55340" y="63313"/>
                    </a:cubicBezTo>
                  </a:path>
                </a:pathLst>
              </a:custGeom>
              <a:solidFill>
                <a:srgbClr val="12120D"/>
              </a:solidFill>
              <a:ln w="9525" cap="flat">
                <a:noFill/>
                <a:prstDash val="solid"/>
                <a:miter/>
              </a:ln>
            </p:spPr>
            <p:txBody>
              <a:bodyPr/>
              <a:lstStyle/>
              <a:p>
                <a:endParaRPr lang="en-US"/>
              </a:p>
            </p:txBody>
          </p:sp>
          <p:sp>
            <p:nvSpPr>
              <p:cNvPr id="53" name="Freihandform: Form 52">
                <a:extLst>
                  <a:ext uri="{FF2B5EF4-FFF2-40B4-BE49-F238E27FC236}">
                    <a16:creationId xmlns:a16="http://schemas.microsoft.com/office/drawing/2014/main" id="{731C1883-71E7-5EDE-BE46-9EB8359CCBEA}"/>
                  </a:ext>
                </a:extLst>
              </p:cNvPr>
              <p:cNvSpPr/>
              <p:nvPr/>
            </p:nvSpPr>
            <p:spPr>
              <a:xfrm>
                <a:off x="9766403" y="3678988"/>
                <a:ext cx="104860" cy="138626"/>
              </a:xfrm>
              <a:custGeom>
                <a:avLst/>
                <a:gdLst>
                  <a:gd name="csX0" fmla="*/ 0 w 104860"/>
                  <a:gd name="csY0" fmla="*/ 0 h 138626"/>
                  <a:gd name="csX1" fmla="*/ 38424 w 104860"/>
                  <a:gd name="csY1" fmla="*/ 0 h 138626"/>
                  <a:gd name="csX2" fmla="*/ 38424 w 104860"/>
                  <a:gd name="csY2" fmla="*/ 48758 h 138626"/>
                  <a:gd name="csX3" fmla="*/ 38824 w 104860"/>
                  <a:gd name="csY3" fmla="*/ 48758 h 138626"/>
                  <a:gd name="csX4" fmla="*/ 70256 w 104860"/>
                  <a:gd name="csY4" fmla="*/ 35366 h 138626"/>
                  <a:gd name="csX5" fmla="*/ 104861 w 104860"/>
                  <a:gd name="csY5" fmla="*/ 69494 h 138626"/>
                  <a:gd name="csX6" fmla="*/ 104861 w 104860"/>
                  <a:gd name="csY6" fmla="*/ 138627 h 138626"/>
                  <a:gd name="csX7" fmla="*/ 66408 w 104860"/>
                  <a:gd name="csY7" fmla="*/ 138627 h 138626"/>
                  <a:gd name="csX8" fmla="*/ 66408 w 104860"/>
                  <a:gd name="csY8" fmla="*/ 85811 h 138626"/>
                  <a:gd name="csX9" fmla="*/ 53778 w 104860"/>
                  <a:gd name="csY9" fmla="*/ 66008 h 138626"/>
                  <a:gd name="csX10" fmla="*/ 38424 w 104860"/>
                  <a:gd name="csY10" fmla="*/ 85420 h 138626"/>
                  <a:gd name="csX11" fmla="*/ 38424 w 104860"/>
                  <a:gd name="csY11" fmla="*/ 138627 h 138626"/>
                  <a:gd name="csX12" fmla="*/ 0 w 104860"/>
                  <a:gd name="csY12" fmla="*/ 138627 h 138626"/>
                  <a:gd name="csX13" fmla="*/ 0 w 104860"/>
                  <a:gd name="csY13" fmla="*/ 0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38626">
                    <a:moveTo>
                      <a:pt x="0" y="0"/>
                    </a:moveTo>
                    <a:lnTo>
                      <a:pt x="38424" y="0"/>
                    </a:lnTo>
                    <a:lnTo>
                      <a:pt x="38424" y="48758"/>
                    </a:lnTo>
                    <a:lnTo>
                      <a:pt x="38824" y="48758"/>
                    </a:lnTo>
                    <a:cubicBezTo>
                      <a:pt x="45434" y="40948"/>
                      <a:pt x="53978" y="35366"/>
                      <a:pt x="70256" y="35366"/>
                    </a:cubicBezTo>
                    <a:cubicBezTo>
                      <a:pt x="88344" y="35366"/>
                      <a:pt x="104861" y="46396"/>
                      <a:pt x="104861" y="69494"/>
                    </a:cubicBezTo>
                    <a:lnTo>
                      <a:pt x="104861" y="138627"/>
                    </a:lnTo>
                    <a:lnTo>
                      <a:pt x="66408" y="138627"/>
                    </a:lnTo>
                    <a:lnTo>
                      <a:pt x="66408" y="85811"/>
                    </a:lnTo>
                    <a:cubicBezTo>
                      <a:pt x="66408" y="74181"/>
                      <a:pt x="65046" y="66008"/>
                      <a:pt x="53778" y="66008"/>
                    </a:cubicBezTo>
                    <a:cubicBezTo>
                      <a:pt x="47158" y="66008"/>
                      <a:pt x="38424" y="69332"/>
                      <a:pt x="38424" y="85420"/>
                    </a:cubicBezTo>
                    <a:lnTo>
                      <a:pt x="38424" y="138627"/>
                    </a:lnTo>
                    <a:lnTo>
                      <a:pt x="0" y="138627"/>
                    </a:lnTo>
                    <a:lnTo>
                      <a:pt x="0" y="0"/>
                    </a:lnTo>
                    <a:close/>
                  </a:path>
                </a:pathLst>
              </a:custGeom>
              <a:solidFill>
                <a:srgbClr val="12120D"/>
              </a:solidFill>
              <a:ln w="9525" cap="flat">
                <a:noFill/>
                <a:prstDash val="solid"/>
                <a:miter/>
              </a:ln>
            </p:spPr>
            <p:txBody>
              <a:bodyPr/>
              <a:lstStyle/>
              <a:p>
                <a:endParaRPr lang="en-US"/>
              </a:p>
            </p:txBody>
          </p:sp>
          <p:sp>
            <p:nvSpPr>
              <p:cNvPr id="54" name="Freihandform: Form 53">
                <a:extLst>
                  <a:ext uri="{FF2B5EF4-FFF2-40B4-BE49-F238E27FC236}">
                    <a16:creationId xmlns:a16="http://schemas.microsoft.com/office/drawing/2014/main" id="{D67DD3E1-C678-9128-8C18-57A4498172E1}"/>
                  </a:ext>
                </a:extLst>
              </p:cNvPr>
              <p:cNvSpPr/>
              <p:nvPr/>
            </p:nvSpPr>
            <p:spPr>
              <a:xfrm>
                <a:off x="9887921" y="3714338"/>
                <a:ext cx="110471" cy="105794"/>
              </a:xfrm>
              <a:custGeom>
                <a:avLst/>
                <a:gdLst>
                  <a:gd name="csX0" fmla="*/ 36690 w 110471"/>
                  <a:gd name="csY0" fmla="*/ 61560 h 105794"/>
                  <a:gd name="csX1" fmla="*/ 56293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293"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55" name="Freihandform: Form 54">
                <a:extLst>
                  <a:ext uri="{FF2B5EF4-FFF2-40B4-BE49-F238E27FC236}">
                    <a16:creationId xmlns:a16="http://schemas.microsoft.com/office/drawing/2014/main" id="{00C0C246-E0F8-BB9E-F633-B55432CF0473}"/>
                  </a:ext>
                </a:extLst>
              </p:cNvPr>
              <p:cNvSpPr/>
              <p:nvPr/>
            </p:nvSpPr>
            <p:spPr>
              <a:xfrm>
                <a:off x="10015261" y="3679006"/>
                <a:ext cx="38452" cy="138626"/>
              </a:xfrm>
              <a:custGeom>
                <a:avLst/>
                <a:gdLst>
                  <a:gd name="csX0" fmla="*/ 38452 w 38452"/>
                  <a:gd name="csY0" fmla="*/ 26984 h 138626"/>
                  <a:gd name="csX1" fmla="*/ 29 w 38452"/>
                  <a:gd name="csY1" fmla="*/ 26984 h 138626"/>
                  <a:gd name="csX2" fmla="*/ 29 w 38452"/>
                  <a:gd name="csY2" fmla="*/ 0 h 138626"/>
                  <a:gd name="csX3" fmla="*/ 38452 w 38452"/>
                  <a:gd name="csY3" fmla="*/ 0 h 138626"/>
                  <a:gd name="csX4" fmla="*/ 38452 w 38452"/>
                  <a:gd name="csY4" fmla="*/ 26984 h 138626"/>
                  <a:gd name="csX5" fmla="*/ 0 w 38452"/>
                  <a:gd name="csY5" fmla="*/ 37852 h 138626"/>
                  <a:gd name="csX6" fmla="*/ 38424 w 38452"/>
                  <a:gd name="csY6" fmla="*/ 37852 h 138626"/>
                  <a:gd name="csX7" fmla="*/ 38424 w 38452"/>
                  <a:gd name="csY7" fmla="*/ 138627 h 138626"/>
                  <a:gd name="csX8" fmla="*/ 0 w 38452"/>
                  <a:gd name="csY8" fmla="*/ 138627 h 138626"/>
                  <a:gd name="csX9" fmla="*/ 0 w 38452"/>
                  <a:gd name="csY9" fmla="*/ 37852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8452" h="138626">
                    <a:moveTo>
                      <a:pt x="38452" y="26984"/>
                    </a:moveTo>
                    <a:lnTo>
                      <a:pt x="29" y="26984"/>
                    </a:lnTo>
                    <a:lnTo>
                      <a:pt x="29" y="0"/>
                    </a:lnTo>
                    <a:lnTo>
                      <a:pt x="38452" y="0"/>
                    </a:lnTo>
                    <a:lnTo>
                      <a:pt x="38452" y="26984"/>
                    </a:lnTo>
                    <a:close/>
                    <a:moveTo>
                      <a:pt x="0" y="37852"/>
                    </a:moveTo>
                    <a:lnTo>
                      <a:pt x="38424" y="37852"/>
                    </a:lnTo>
                    <a:lnTo>
                      <a:pt x="38424" y="138627"/>
                    </a:lnTo>
                    <a:lnTo>
                      <a:pt x="0" y="138627"/>
                    </a:lnTo>
                    <a:lnTo>
                      <a:pt x="0" y="37852"/>
                    </a:lnTo>
                    <a:close/>
                  </a:path>
                </a:pathLst>
              </a:custGeom>
              <a:solidFill>
                <a:srgbClr val="12120D"/>
              </a:solidFill>
              <a:ln w="9525" cap="flat">
                <a:noFill/>
                <a:prstDash val="solid"/>
                <a:miter/>
              </a:ln>
            </p:spPr>
            <p:txBody>
              <a:bodyPr/>
              <a:lstStyle/>
              <a:p>
                <a:endParaRPr lang="en-US"/>
              </a:p>
            </p:txBody>
          </p:sp>
          <p:sp>
            <p:nvSpPr>
              <p:cNvPr id="56" name="Freihandform: Form 55">
                <a:extLst>
                  <a:ext uri="{FF2B5EF4-FFF2-40B4-BE49-F238E27FC236}">
                    <a16:creationId xmlns:a16="http://schemas.microsoft.com/office/drawing/2014/main" id="{5ACDA8BE-0A81-47CE-7674-CAE3922F0182}"/>
                  </a:ext>
                </a:extLst>
              </p:cNvPr>
              <p:cNvSpPr/>
              <p:nvPr/>
            </p:nvSpPr>
            <p:spPr>
              <a:xfrm>
                <a:off x="10066345" y="3686171"/>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57" name="Freihandform: Form 56">
                <a:extLst>
                  <a:ext uri="{FF2B5EF4-FFF2-40B4-BE49-F238E27FC236}">
                    <a16:creationId xmlns:a16="http://schemas.microsoft.com/office/drawing/2014/main" id="{2C57167C-E9FB-0D6D-2749-CB63EA36D108}"/>
                  </a:ext>
                </a:extLst>
              </p:cNvPr>
              <p:cNvSpPr/>
              <p:nvPr/>
            </p:nvSpPr>
            <p:spPr>
              <a:xfrm>
                <a:off x="10149019" y="3714326"/>
                <a:ext cx="101526" cy="105794"/>
              </a:xfrm>
              <a:custGeom>
                <a:avLst/>
                <a:gdLst>
                  <a:gd name="csX0" fmla="*/ 63875 w 101526"/>
                  <a:gd name="csY0" fmla="*/ 31842 h 105794"/>
                  <a:gd name="csX1" fmla="*/ 59417 w 101526"/>
                  <a:gd name="csY1" fmla="*/ 24260 h 105794"/>
                  <a:gd name="csX2" fmla="*/ 50883 w 101526"/>
                  <a:gd name="csY2" fmla="*/ 21374 h 105794"/>
                  <a:gd name="csX3" fmla="*/ 39214 w 101526"/>
                  <a:gd name="csY3" fmla="*/ 29146 h 105794"/>
                  <a:gd name="csX4" fmla="*/ 43701 w 101526"/>
                  <a:gd name="csY4" fmla="*/ 34366 h 105794"/>
                  <a:gd name="csX5" fmla="*/ 77467 w 101526"/>
                  <a:gd name="csY5" fmla="*/ 42148 h 105794"/>
                  <a:gd name="csX6" fmla="*/ 101527 w 101526"/>
                  <a:gd name="csY6" fmla="*/ 70294 h 105794"/>
                  <a:gd name="csX7" fmla="*/ 50282 w 101526"/>
                  <a:gd name="csY7" fmla="*/ 105794 h 105794"/>
                  <a:gd name="csX8" fmla="*/ 0 w 101526"/>
                  <a:gd name="csY8" fmla="*/ 70294 h 105794"/>
                  <a:gd name="csX9" fmla="*/ 36690 w 101526"/>
                  <a:gd name="csY9" fmla="*/ 70294 h 105794"/>
                  <a:gd name="csX10" fmla="*/ 41338 w 101526"/>
                  <a:gd name="csY10" fmla="*/ 79238 h 105794"/>
                  <a:gd name="csX11" fmla="*/ 51645 w 101526"/>
                  <a:gd name="csY11" fmla="*/ 82125 h 105794"/>
                  <a:gd name="csX12" fmla="*/ 64637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3" y="21374"/>
                    </a:cubicBezTo>
                    <a:cubicBezTo>
                      <a:pt x="45425" y="21374"/>
                      <a:pt x="39214" y="22536"/>
                      <a:pt x="39214" y="29146"/>
                    </a:cubicBezTo>
                    <a:cubicBezTo>
                      <a:pt x="39214" y="32042"/>
                      <a:pt x="41538" y="33404"/>
                      <a:pt x="43701" y="34366"/>
                    </a:cubicBezTo>
                    <a:cubicBezTo>
                      <a:pt x="50082" y="37090"/>
                      <a:pt x="64637"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8" y="79238"/>
                    </a:cubicBezTo>
                    <a:cubicBezTo>
                      <a:pt x="43301" y="80963"/>
                      <a:pt x="46987" y="82125"/>
                      <a:pt x="51645" y="82125"/>
                    </a:cubicBezTo>
                    <a:cubicBezTo>
                      <a:pt x="56693" y="82125"/>
                      <a:pt x="64637" y="80162"/>
                      <a:pt x="64637" y="74352"/>
                    </a:cubicBezTo>
                    <a:cubicBezTo>
                      <a:pt x="64637" y="68532"/>
                      <a:pt x="61350" y="66770"/>
                      <a:pt x="43501" y="63684"/>
                    </a:cubicBezTo>
                    <a:cubicBezTo>
                      <a:pt x="14183" y="58664"/>
                      <a:pt x="2324" y="49320"/>
                      <a:pt x="2324" y="32042"/>
                    </a:cubicBezTo>
                    <a:cubicBezTo>
                      <a:pt x="2324" y="6620"/>
                      <a:pt x="29708"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58" name="Freihandform: Form 57">
                <a:extLst>
                  <a:ext uri="{FF2B5EF4-FFF2-40B4-BE49-F238E27FC236}">
                    <a16:creationId xmlns:a16="http://schemas.microsoft.com/office/drawing/2014/main" id="{0AA6E670-54E6-2613-3790-76BDE8B95742}"/>
                  </a:ext>
                </a:extLst>
              </p:cNvPr>
              <p:cNvSpPr/>
              <p:nvPr/>
            </p:nvSpPr>
            <p:spPr>
              <a:xfrm>
                <a:off x="10253641" y="3716844"/>
                <a:ext cx="111842" cy="100774"/>
              </a:xfrm>
              <a:custGeom>
                <a:avLst/>
                <a:gdLst>
                  <a:gd name="csX0" fmla="*/ 78438 w 111842"/>
                  <a:gd name="csY0" fmla="*/ 100775 h 100774"/>
                  <a:gd name="csX1" fmla="*/ 33004 w 111842"/>
                  <a:gd name="csY1" fmla="*/ 100775 h 100774"/>
                  <a:gd name="csX2" fmla="*/ 0 w 111842"/>
                  <a:gd name="csY2" fmla="*/ 0 h 100774"/>
                  <a:gd name="csX3" fmla="*/ 40586 w 111842"/>
                  <a:gd name="csY3" fmla="*/ 0 h 100774"/>
                  <a:gd name="csX4" fmla="*/ 56302 w 111842"/>
                  <a:gd name="csY4" fmla="*/ 61360 h 100774"/>
                  <a:gd name="csX5" fmla="*/ 56702 w 111842"/>
                  <a:gd name="csY5" fmla="*/ 61360 h 100774"/>
                  <a:gd name="csX6" fmla="*/ 72619 w 111842"/>
                  <a:gd name="csY6" fmla="*/ 0 h 100774"/>
                  <a:gd name="csX7" fmla="*/ 111843 w 111842"/>
                  <a:gd name="csY7" fmla="*/ 0 h 100774"/>
                  <a:gd name="csX8" fmla="*/ 78438 w 111842"/>
                  <a:gd name="csY8" fmla="*/ 100775 h 100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842" h="100774">
                    <a:moveTo>
                      <a:pt x="78438" y="100775"/>
                    </a:moveTo>
                    <a:lnTo>
                      <a:pt x="33004" y="100775"/>
                    </a:lnTo>
                    <a:lnTo>
                      <a:pt x="0" y="0"/>
                    </a:lnTo>
                    <a:lnTo>
                      <a:pt x="40586" y="0"/>
                    </a:lnTo>
                    <a:lnTo>
                      <a:pt x="56302" y="61360"/>
                    </a:lnTo>
                    <a:lnTo>
                      <a:pt x="56702" y="61360"/>
                    </a:lnTo>
                    <a:lnTo>
                      <a:pt x="72619" y="0"/>
                    </a:lnTo>
                    <a:lnTo>
                      <a:pt x="111843" y="0"/>
                    </a:lnTo>
                    <a:lnTo>
                      <a:pt x="78438" y="100775"/>
                    </a:lnTo>
                    <a:close/>
                  </a:path>
                </a:pathLst>
              </a:custGeom>
              <a:solidFill>
                <a:srgbClr val="12120D"/>
              </a:solidFill>
              <a:ln w="9525" cap="flat">
                <a:noFill/>
                <a:prstDash val="solid"/>
                <a:miter/>
              </a:ln>
            </p:spPr>
            <p:txBody>
              <a:bodyPr/>
              <a:lstStyle/>
              <a:p>
                <a:endParaRPr lang="en-US"/>
              </a:p>
            </p:txBody>
          </p:sp>
          <p:sp>
            <p:nvSpPr>
              <p:cNvPr id="59" name="Freihandform: Form 58">
                <a:extLst>
                  <a:ext uri="{FF2B5EF4-FFF2-40B4-BE49-F238E27FC236}">
                    <a16:creationId xmlns:a16="http://schemas.microsoft.com/office/drawing/2014/main" id="{C698DE04-54F3-1B59-BCB0-3B6ACB5DC619}"/>
                  </a:ext>
                </a:extLst>
              </p:cNvPr>
              <p:cNvSpPr/>
              <p:nvPr/>
            </p:nvSpPr>
            <p:spPr>
              <a:xfrm>
                <a:off x="10369736" y="3714334"/>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48 h 105794"/>
                  <a:gd name="csX8" fmla="*/ 71428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2" y="42110"/>
                      <a:pt x="38452" y="52816"/>
                    </a:cubicBezTo>
                    <a:cubicBezTo>
                      <a:pt x="38452" y="63484"/>
                      <a:pt x="40386" y="77848"/>
                      <a:pt x="54940" y="77848"/>
                    </a:cubicBezTo>
                    <a:cubicBezTo>
                      <a:pt x="69494" y="77848"/>
                      <a:pt x="71428" y="63484"/>
                      <a:pt x="71428" y="52816"/>
                    </a:cubicBezTo>
                    <a:cubicBezTo>
                      <a:pt x="71428" y="42110"/>
                      <a:pt x="69494" y="27956"/>
                      <a:pt x="54940" y="27956"/>
                    </a:cubicBezTo>
                  </a:path>
                </a:pathLst>
              </a:custGeom>
              <a:solidFill>
                <a:srgbClr val="12120D"/>
              </a:solidFill>
              <a:ln w="9525" cap="flat">
                <a:noFill/>
                <a:prstDash val="solid"/>
                <a:miter/>
              </a:ln>
            </p:spPr>
            <p:txBody>
              <a:bodyPr/>
              <a:lstStyle/>
              <a:p>
                <a:endParaRPr lang="en-US"/>
              </a:p>
            </p:txBody>
          </p:sp>
          <p:sp>
            <p:nvSpPr>
              <p:cNvPr id="60" name="Freihandform: Form 59">
                <a:extLst>
                  <a:ext uri="{FF2B5EF4-FFF2-40B4-BE49-F238E27FC236}">
                    <a16:creationId xmlns:a16="http://schemas.microsoft.com/office/drawing/2014/main" id="{43E332F7-C9B1-802E-3C08-28E1A5E5A194}"/>
                  </a:ext>
                </a:extLst>
              </p:cNvPr>
              <p:cNvSpPr/>
              <p:nvPr/>
            </p:nvSpPr>
            <p:spPr>
              <a:xfrm>
                <a:off x="10496300"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90"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61" name="Freihandform: Form 60">
                <a:extLst>
                  <a:ext uri="{FF2B5EF4-FFF2-40B4-BE49-F238E27FC236}">
                    <a16:creationId xmlns:a16="http://schemas.microsoft.com/office/drawing/2014/main" id="{BDC315F8-AD62-1EC2-0CEB-5B85E9633DE0}"/>
                  </a:ext>
                </a:extLst>
              </p:cNvPr>
              <p:cNvSpPr/>
              <p:nvPr/>
            </p:nvSpPr>
            <p:spPr>
              <a:xfrm>
                <a:off x="10576856" y="3714326"/>
                <a:ext cx="101526" cy="105794"/>
              </a:xfrm>
              <a:custGeom>
                <a:avLst/>
                <a:gdLst>
                  <a:gd name="csX0" fmla="*/ 63875 w 101526"/>
                  <a:gd name="csY0" fmla="*/ 31842 h 105794"/>
                  <a:gd name="csX1" fmla="*/ 59417 w 101526"/>
                  <a:gd name="csY1" fmla="*/ 24260 h 105794"/>
                  <a:gd name="csX2" fmla="*/ 50882 w 101526"/>
                  <a:gd name="csY2" fmla="*/ 21374 h 105794"/>
                  <a:gd name="csX3" fmla="*/ 39214 w 101526"/>
                  <a:gd name="csY3" fmla="*/ 29146 h 105794"/>
                  <a:gd name="csX4" fmla="*/ 43701 w 101526"/>
                  <a:gd name="csY4" fmla="*/ 34366 h 105794"/>
                  <a:gd name="csX5" fmla="*/ 77467 w 101526"/>
                  <a:gd name="csY5" fmla="*/ 42148 h 105794"/>
                  <a:gd name="csX6" fmla="*/ 101527 w 101526"/>
                  <a:gd name="csY6" fmla="*/ 70294 h 105794"/>
                  <a:gd name="csX7" fmla="*/ 50282 w 101526"/>
                  <a:gd name="csY7" fmla="*/ 105794 h 105794"/>
                  <a:gd name="csX8" fmla="*/ 0 w 101526"/>
                  <a:gd name="csY8" fmla="*/ 70294 h 105794"/>
                  <a:gd name="csX9" fmla="*/ 36690 w 101526"/>
                  <a:gd name="csY9" fmla="*/ 70294 h 105794"/>
                  <a:gd name="csX10" fmla="*/ 41338 w 101526"/>
                  <a:gd name="csY10" fmla="*/ 79238 h 105794"/>
                  <a:gd name="csX11" fmla="*/ 51645 w 101526"/>
                  <a:gd name="csY11" fmla="*/ 82125 h 105794"/>
                  <a:gd name="csX12" fmla="*/ 64636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2" y="21374"/>
                    </a:cubicBezTo>
                    <a:cubicBezTo>
                      <a:pt x="45425" y="21374"/>
                      <a:pt x="39214" y="22536"/>
                      <a:pt x="39214" y="29146"/>
                    </a:cubicBezTo>
                    <a:cubicBezTo>
                      <a:pt x="39214" y="32042"/>
                      <a:pt x="41538" y="33404"/>
                      <a:pt x="43701" y="34366"/>
                    </a:cubicBezTo>
                    <a:cubicBezTo>
                      <a:pt x="50082" y="37090"/>
                      <a:pt x="64636" y="37862"/>
                      <a:pt x="77467" y="42148"/>
                    </a:cubicBezTo>
                    <a:cubicBezTo>
                      <a:pt x="90268" y="46196"/>
                      <a:pt x="101527" y="53778"/>
                      <a:pt x="101527" y="70294"/>
                    </a:cubicBezTo>
                    <a:cubicBezTo>
                      <a:pt x="101527" y="98250"/>
                      <a:pt x="74743" y="105794"/>
                      <a:pt x="50282" y="105794"/>
                    </a:cubicBezTo>
                    <a:cubicBezTo>
                      <a:pt x="26613" y="105794"/>
                      <a:pt x="591" y="96288"/>
                      <a:pt x="0" y="70294"/>
                    </a:cubicBezTo>
                    <a:lnTo>
                      <a:pt x="36690" y="70294"/>
                    </a:lnTo>
                    <a:cubicBezTo>
                      <a:pt x="36890" y="73790"/>
                      <a:pt x="38452" y="76714"/>
                      <a:pt x="41338" y="79238"/>
                    </a:cubicBezTo>
                    <a:cubicBezTo>
                      <a:pt x="43301" y="80963"/>
                      <a:pt x="46987" y="82125"/>
                      <a:pt x="51645" y="82125"/>
                    </a:cubicBezTo>
                    <a:cubicBezTo>
                      <a:pt x="56693" y="82125"/>
                      <a:pt x="64636" y="80162"/>
                      <a:pt x="64636" y="74352"/>
                    </a:cubicBezTo>
                    <a:cubicBezTo>
                      <a:pt x="64636" y="68532"/>
                      <a:pt x="61350" y="66770"/>
                      <a:pt x="43501" y="63684"/>
                    </a:cubicBezTo>
                    <a:cubicBezTo>
                      <a:pt x="14183" y="58664"/>
                      <a:pt x="2324" y="49320"/>
                      <a:pt x="2324" y="32042"/>
                    </a:cubicBezTo>
                    <a:cubicBezTo>
                      <a:pt x="2324" y="6620"/>
                      <a:pt x="29708" y="0"/>
                      <a:pt x="49882" y="0"/>
                    </a:cubicBezTo>
                    <a:cubicBezTo>
                      <a:pt x="7164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sp>
            <p:nvSpPr>
              <p:cNvPr id="62" name="Freihandform: Form 61">
                <a:extLst>
                  <a:ext uri="{FF2B5EF4-FFF2-40B4-BE49-F238E27FC236}">
                    <a16:creationId xmlns:a16="http://schemas.microsoft.com/office/drawing/2014/main" id="{E21EDED3-AF28-2D45-98D6-90DC1DFC9731}"/>
                  </a:ext>
                </a:extLst>
              </p:cNvPr>
              <p:cNvSpPr/>
              <p:nvPr/>
            </p:nvSpPr>
            <p:spPr>
              <a:xfrm>
                <a:off x="10689643" y="3714334"/>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3 w 109880"/>
                  <a:gd name="csY6" fmla="*/ 52816 h 105794"/>
                  <a:gd name="csX7" fmla="*/ 54940 w 109880"/>
                  <a:gd name="csY7" fmla="*/ 77848 h 105794"/>
                  <a:gd name="csX8" fmla="*/ 71457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3" y="42110"/>
                      <a:pt x="38453" y="52816"/>
                    </a:cubicBezTo>
                    <a:cubicBezTo>
                      <a:pt x="38453" y="63484"/>
                      <a:pt x="40386" y="77848"/>
                      <a:pt x="54940" y="77848"/>
                    </a:cubicBezTo>
                    <a:cubicBezTo>
                      <a:pt x="69495" y="77848"/>
                      <a:pt x="71457" y="63484"/>
                      <a:pt x="71457" y="52816"/>
                    </a:cubicBezTo>
                    <a:cubicBezTo>
                      <a:pt x="71457" y="42110"/>
                      <a:pt x="69495" y="27956"/>
                      <a:pt x="54940" y="27956"/>
                    </a:cubicBezTo>
                  </a:path>
                </a:pathLst>
              </a:custGeom>
              <a:solidFill>
                <a:srgbClr val="12120D"/>
              </a:solidFill>
              <a:ln w="9525" cap="flat">
                <a:noFill/>
                <a:prstDash val="solid"/>
                <a:miter/>
              </a:ln>
            </p:spPr>
            <p:txBody>
              <a:bodyPr/>
              <a:lstStyle/>
              <a:p>
                <a:endParaRPr lang="en-US"/>
              </a:p>
            </p:txBody>
          </p:sp>
          <p:sp>
            <p:nvSpPr>
              <p:cNvPr id="63" name="Freihandform: Form 62">
                <a:extLst>
                  <a:ext uri="{FF2B5EF4-FFF2-40B4-BE49-F238E27FC236}">
                    <a16:creationId xmlns:a16="http://schemas.microsoft.com/office/drawing/2014/main" id="{F7896A85-6178-B71C-2ADF-685668FCBC88}"/>
                  </a:ext>
                </a:extLst>
              </p:cNvPr>
              <p:cNvSpPr/>
              <p:nvPr/>
            </p:nvSpPr>
            <p:spPr>
              <a:xfrm>
                <a:off x="10816217" y="3714326"/>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81"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64" name="Freihandform: Form 63">
                <a:extLst>
                  <a:ext uri="{FF2B5EF4-FFF2-40B4-BE49-F238E27FC236}">
                    <a16:creationId xmlns:a16="http://schemas.microsoft.com/office/drawing/2014/main" id="{56CE986D-43B6-832E-E52A-8C0F34E723F2}"/>
                  </a:ext>
                </a:extLst>
              </p:cNvPr>
              <p:cNvSpPr/>
              <p:nvPr/>
            </p:nvSpPr>
            <p:spPr>
              <a:xfrm>
                <a:off x="10896207" y="3714351"/>
                <a:ext cx="108908" cy="138398"/>
              </a:xfrm>
              <a:custGeom>
                <a:avLst/>
                <a:gdLst>
                  <a:gd name="csX0" fmla="*/ 108909 w 108908"/>
                  <a:gd name="csY0" fmla="*/ 90268 h 138398"/>
                  <a:gd name="csX1" fmla="*/ 56464 w 108908"/>
                  <a:gd name="csY1" fmla="*/ 138398 h 138398"/>
                  <a:gd name="csX2" fmla="*/ 3858 w 108908"/>
                  <a:gd name="csY2" fmla="*/ 104832 h 138398"/>
                  <a:gd name="csX3" fmla="*/ 41910 w 108908"/>
                  <a:gd name="csY3" fmla="*/ 104832 h 138398"/>
                  <a:gd name="csX4" fmla="*/ 44072 w 108908"/>
                  <a:gd name="csY4" fmla="*/ 108318 h 138398"/>
                  <a:gd name="csX5" fmla="*/ 55302 w 108908"/>
                  <a:gd name="csY5" fmla="*/ 115700 h 138398"/>
                  <a:gd name="csX6" fmla="*/ 70456 w 108908"/>
                  <a:gd name="csY6" fmla="*/ 92602 h 138398"/>
                  <a:gd name="csX7" fmla="*/ 70456 w 108908"/>
                  <a:gd name="csY7" fmla="*/ 83258 h 138398"/>
                  <a:gd name="csX8" fmla="*/ 70056 w 108908"/>
                  <a:gd name="csY8" fmla="*/ 83258 h 138398"/>
                  <a:gd name="csX9" fmla="*/ 43072 w 108908"/>
                  <a:gd name="csY9" fmla="*/ 97250 h 138398"/>
                  <a:gd name="csX10" fmla="*/ 0 w 108908"/>
                  <a:gd name="csY10" fmla="*/ 48130 h 138398"/>
                  <a:gd name="csX11" fmla="*/ 43672 w 108908"/>
                  <a:gd name="csY11" fmla="*/ 0 h 138398"/>
                  <a:gd name="csX12" fmla="*/ 70056 w 108908"/>
                  <a:gd name="csY12" fmla="*/ 14726 h 138398"/>
                  <a:gd name="csX13" fmla="*/ 70456 w 108908"/>
                  <a:gd name="csY13" fmla="*/ 14726 h 138398"/>
                  <a:gd name="csX14" fmla="*/ 70456 w 108908"/>
                  <a:gd name="csY14" fmla="*/ 2496 h 138398"/>
                  <a:gd name="csX15" fmla="*/ 108909 w 108908"/>
                  <a:gd name="csY15" fmla="*/ 2496 h 138398"/>
                  <a:gd name="csX16" fmla="*/ 108909 w 108908"/>
                  <a:gd name="csY16" fmla="*/ 90268 h 138398"/>
                  <a:gd name="csX17" fmla="*/ 55702 w 108908"/>
                  <a:gd name="csY17" fmla="*/ 72590 h 138398"/>
                  <a:gd name="csX18" fmla="*/ 71418 w 108908"/>
                  <a:gd name="csY18" fmla="*/ 47730 h 138398"/>
                  <a:gd name="csX19" fmla="*/ 54740 w 108908"/>
                  <a:gd name="csY19" fmla="*/ 27956 h 138398"/>
                  <a:gd name="csX20" fmla="*/ 38424 w 108908"/>
                  <a:gd name="csY20" fmla="*/ 47930 h 138398"/>
                  <a:gd name="csX21" fmla="*/ 55702 w 108908"/>
                  <a:gd name="csY21" fmla="*/ 72590 h 138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08" h="138398">
                    <a:moveTo>
                      <a:pt x="108909" y="90268"/>
                    </a:moveTo>
                    <a:cubicBezTo>
                      <a:pt x="108909" y="110280"/>
                      <a:pt x="103661" y="138398"/>
                      <a:pt x="56464" y="138398"/>
                    </a:cubicBezTo>
                    <a:cubicBezTo>
                      <a:pt x="32604" y="138398"/>
                      <a:pt x="7382" y="131978"/>
                      <a:pt x="3858" y="104832"/>
                    </a:cubicBezTo>
                    <a:lnTo>
                      <a:pt x="41910" y="104832"/>
                    </a:lnTo>
                    <a:cubicBezTo>
                      <a:pt x="42310" y="105794"/>
                      <a:pt x="43272" y="107156"/>
                      <a:pt x="44072" y="108318"/>
                    </a:cubicBezTo>
                    <a:cubicBezTo>
                      <a:pt x="46396" y="111804"/>
                      <a:pt x="50454" y="115700"/>
                      <a:pt x="55302" y="115700"/>
                    </a:cubicBezTo>
                    <a:cubicBezTo>
                      <a:pt x="67732" y="115700"/>
                      <a:pt x="70456" y="100936"/>
                      <a:pt x="70456" y="92602"/>
                    </a:cubicBezTo>
                    <a:lnTo>
                      <a:pt x="70456" y="83258"/>
                    </a:lnTo>
                    <a:lnTo>
                      <a:pt x="70056" y="83258"/>
                    </a:lnTo>
                    <a:cubicBezTo>
                      <a:pt x="63846" y="92202"/>
                      <a:pt x="54540" y="97250"/>
                      <a:pt x="43072" y="97250"/>
                    </a:cubicBezTo>
                    <a:cubicBezTo>
                      <a:pt x="13392" y="97250"/>
                      <a:pt x="0" y="75114"/>
                      <a:pt x="0" y="48130"/>
                    </a:cubicBezTo>
                    <a:cubicBezTo>
                      <a:pt x="0" y="21936"/>
                      <a:pt x="14926" y="0"/>
                      <a:pt x="43672" y="0"/>
                    </a:cubicBezTo>
                    <a:cubicBezTo>
                      <a:pt x="54940" y="0"/>
                      <a:pt x="65608" y="4458"/>
                      <a:pt x="70056" y="14726"/>
                    </a:cubicBezTo>
                    <a:lnTo>
                      <a:pt x="70456" y="14726"/>
                    </a:lnTo>
                    <a:lnTo>
                      <a:pt x="70456" y="2496"/>
                    </a:lnTo>
                    <a:lnTo>
                      <a:pt x="108909" y="2496"/>
                    </a:lnTo>
                    <a:lnTo>
                      <a:pt x="108909" y="90268"/>
                    </a:lnTo>
                    <a:close/>
                    <a:moveTo>
                      <a:pt x="55702" y="72590"/>
                    </a:moveTo>
                    <a:cubicBezTo>
                      <a:pt x="69856" y="72590"/>
                      <a:pt x="71418" y="58998"/>
                      <a:pt x="71418" y="47730"/>
                    </a:cubicBezTo>
                    <a:cubicBezTo>
                      <a:pt x="71418" y="36662"/>
                      <a:pt x="66008" y="27956"/>
                      <a:pt x="54740" y="27956"/>
                    </a:cubicBezTo>
                    <a:cubicBezTo>
                      <a:pt x="43872" y="27956"/>
                      <a:pt x="38424" y="37262"/>
                      <a:pt x="38424" y="47930"/>
                    </a:cubicBezTo>
                    <a:cubicBezTo>
                      <a:pt x="38424" y="59398"/>
                      <a:pt x="41910" y="72590"/>
                      <a:pt x="55702" y="72590"/>
                    </a:cubicBezTo>
                  </a:path>
                </a:pathLst>
              </a:custGeom>
              <a:solidFill>
                <a:srgbClr val="12120D"/>
              </a:solidFill>
              <a:ln w="9525" cap="flat">
                <a:noFill/>
                <a:prstDash val="solid"/>
                <a:miter/>
              </a:ln>
            </p:spPr>
            <p:txBody>
              <a:bodyPr/>
              <a:lstStyle/>
              <a:p>
                <a:endParaRPr lang="en-US"/>
              </a:p>
            </p:txBody>
          </p:sp>
          <p:sp>
            <p:nvSpPr>
              <p:cNvPr id="65" name="Freihandform: Form 64">
                <a:extLst>
                  <a:ext uri="{FF2B5EF4-FFF2-40B4-BE49-F238E27FC236}">
                    <a16:creationId xmlns:a16="http://schemas.microsoft.com/office/drawing/2014/main" id="{A0900A7B-0ACC-4283-A998-717610498A4D}"/>
                  </a:ext>
                </a:extLst>
              </p:cNvPr>
              <p:cNvSpPr/>
              <p:nvPr/>
            </p:nvSpPr>
            <p:spPr>
              <a:xfrm>
                <a:off x="11020422" y="3714338"/>
                <a:ext cx="110470" cy="105794"/>
              </a:xfrm>
              <a:custGeom>
                <a:avLst/>
                <a:gdLst>
                  <a:gd name="csX0" fmla="*/ 36690 w 110470"/>
                  <a:gd name="csY0" fmla="*/ 61560 h 105794"/>
                  <a:gd name="csX1" fmla="*/ 56302 w 110470"/>
                  <a:gd name="csY1" fmla="*/ 81163 h 105794"/>
                  <a:gd name="csX2" fmla="*/ 72419 w 110470"/>
                  <a:gd name="csY2" fmla="*/ 73952 h 105794"/>
                  <a:gd name="csX3" fmla="*/ 108347 w 110470"/>
                  <a:gd name="csY3" fmla="*/ 73952 h 105794"/>
                  <a:gd name="csX4" fmla="*/ 56493 w 110470"/>
                  <a:gd name="csY4" fmla="*/ 105794 h 105794"/>
                  <a:gd name="csX5" fmla="*/ 0 w 110470"/>
                  <a:gd name="csY5" fmla="*/ 53178 h 105794"/>
                  <a:gd name="csX6" fmla="*/ 53207 w 110470"/>
                  <a:gd name="csY6" fmla="*/ 0 h 105794"/>
                  <a:gd name="csX7" fmla="*/ 110471 w 110470"/>
                  <a:gd name="csY7" fmla="*/ 61560 h 105794"/>
                  <a:gd name="csX8" fmla="*/ 36690 w 110470"/>
                  <a:gd name="csY8" fmla="*/ 61560 h 105794"/>
                  <a:gd name="csX9" fmla="*/ 73581 w 110470"/>
                  <a:gd name="csY9" fmla="*/ 41548 h 105794"/>
                  <a:gd name="csX10" fmla="*/ 56693 w 110470"/>
                  <a:gd name="csY10" fmla="*/ 24632 h 105794"/>
                  <a:gd name="csX11" fmla="*/ 36890 w 110470"/>
                  <a:gd name="csY11" fmla="*/ 41548 h 105794"/>
                  <a:gd name="csX12" fmla="*/ 73581 w 110470"/>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0"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3"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66" name="Freihandform: Form 65">
                <a:extLst>
                  <a:ext uri="{FF2B5EF4-FFF2-40B4-BE49-F238E27FC236}">
                    <a16:creationId xmlns:a16="http://schemas.microsoft.com/office/drawing/2014/main" id="{FBD8484D-B8BB-D850-7DF7-74B406664DA4}"/>
                  </a:ext>
                </a:extLst>
              </p:cNvPr>
              <p:cNvSpPr/>
              <p:nvPr/>
            </p:nvSpPr>
            <p:spPr>
              <a:xfrm>
                <a:off x="8180987" y="3928617"/>
                <a:ext cx="104860" cy="103298"/>
              </a:xfrm>
              <a:custGeom>
                <a:avLst/>
                <a:gdLst>
                  <a:gd name="csX0" fmla="*/ 104861 w 104860"/>
                  <a:gd name="csY0" fmla="*/ 100774 h 103298"/>
                  <a:gd name="csX1" fmla="*/ 67770 w 104860"/>
                  <a:gd name="csY1" fmla="*/ 100774 h 103298"/>
                  <a:gd name="csX2" fmla="*/ 67770 w 104860"/>
                  <a:gd name="csY2" fmla="*/ 87944 h 103298"/>
                  <a:gd name="csX3" fmla="*/ 67370 w 104860"/>
                  <a:gd name="csY3" fmla="*/ 87944 h 103298"/>
                  <a:gd name="csX4" fmla="*/ 34566 w 104860"/>
                  <a:gd name="csY4" fmla="*/ 103299 h 103298"/>
                  <a:gd name="csX5" fmla="*/ 0 w 104860"/>
                  <a:gd name="csY5" fmla="*/ 69132 h 103298"/>
                  <a:gd name="csX6" fmla="*/ 0 w 104860"/>
                  <a:gd name="csY6" fmla="*/ 0 h 103298"/>
                  <a:gd name="csX7" fmla="*/ 38452 w 104860"/>
                  <a:gd name="csY7" fmla="*/ 0 h 103298"/>
                  <a:gd name="csX8" fmla="*/ 38452 w 104860"/>
                  <a:gd name="csY8" fmla="*/ 52816 h 103298"/>
                  <a:gd name="csX9" fmla="*/ 51083 w 104860"/>
                  <a:gd name="csY9" fmla="*/ 72628 h 103298"/>
                  <a:gd name="csX10" fmla="*/ 66408 w 104860"/>
                  <a:gd name="csY10" fmla="*/ 53216 h 103298"/>
                  <a:gd name="csX11" fmla="*/ 66408 w 104860"/>
                  <a:gd name="csY11" fmla="*/ 0 h 103298"/>
                  <a:gd name="csX12" fmla="*/ 104861 w 104860"/>
                  <a:gd name="csY12" fmla="*/ 0 h 103298"/>
                  <a:gd name="csX13" fmla="*/ 104861 w 104860"/>
                  <a:gd name="csY13" fmla="*/ 10077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104861" y="100774"/>
                    </a:moveTo>
                    <a:lnTo>
                      <a:pt x="67770" y="100774"/>
                    </a:lnTo>
                    <a:lnTo>
                      <a:pt x="67770" y="87944"/>
                    </a:lnTo>
                    <a:lnTo>
                      <a:pt x="67370" y="87944"/>
                    </a:lnTo>
                    <a:cubicBezTo>
                      <a:pt x="60188" y="98050"/>
                      <a:pt x="49921" y="103299"/>
                      <a:pt x="34566" y="103299"/>
                    </a:cubicBezTo>
                    <a:cubicBezTo>
                      <a:pt x="16516" y="103299"/>
                      <a:pt x="0" y="92231"/>
                      <a:pt x="0" y="69132"/>
                    </a:cubicBezTo>
                    <a:lnTo>
                      <a:pt x="0" y="0"/>
                    </a:lnTo>
                    <a:lnTo>
                      <a:pt x="38452" y="0"/>
                    </a:lnTo>
                    <a:lnTo>
                      <a:pt x="38452" y="52816"/>
                    </a:lnTo>
                    <a:cubicBezTo>
                      <a:pt x="38452" y="64446"/>
                      <a:pt x="39815" y="72628"/>
                      <a:pt x="51083" y="72628"/>
                    </a:cubicBezTo>
                    <a:cubicBezTo>
                      <a:pt x="57664" y="72628"/>
                      <a:pt x="66408" y="69332"/>
                      <a:pt x="66408" y="53216"/>
                    </a:cubicBezTo>
                    <a:lnTo>
                      <a:pt x="66408" y="0"/>
                    </a:lnTo>
                    <a:lnTo>
                      <a:pt x="104861" y="0"/>
                    </a:lnTo>
                    <a:lnTo>
                      <a:pt x="104861" y="100774"/>
                    </a:lnTo>
                    <a:close/>
                  </a:path>
                </a:pathLst>
              </a:custGeom>
              <a:solidFill>
                <a:srgbClr val="12120D"/>
              </a:solidFill>
              <a:ln w="9525" cap="flat">
                <a:noFill/>
                <a:prstDash val="solid"/>
                <a:miter/>
              </a:ln>
            </p:spPr>
            <p:txBody>
              <a:bodyPr/>
              <a:lstStyle/>
              <a:p>
                <a:endParaRPr lang="en-US"/>
              </a:p>
            </p:txBody>
          </p:sp>
          <p:sp>
            <p:nvSpPr>
              <p:cNvPr id="67" name="Freihandform: Form 66">
                <a:extLst>
                  <a:ext uri="{FF2B5EF4-FFF2-40B4-BE49-F238E27FC236}">
                    <a16:creationId xmlns:a16="http://schemas.microsoft.com/office/drawing/2014/main" id="{273A3A00-2AB9-D7DA-97A3-543DC23317CB}"/>
                  </a:ext>
                </a:extLst>
              </p:cNvPr>
              <p:cNvSpPr/>
              <p:nvPr/>
            </p:nvSpPr>
            <p:spPr>
              <a:xfrm>
                <a:off x="8306796" y="3926100"/>
                <a:ext cx="104860" cy="103298"/>
              </a:xfrm>
              <a:custGeom>
                <a:avLst/>
                <a:gdLst>
                  <a:gd name="csX0" fmla="*/ 0 w 104860"/>
                  <a:gd name="csY0" fmla="*/ 2524 h 103298"/>
                  <a:gd name="csX1" fmla="*/ 37090 w 104860"/>
                  <a:gd name="csY1" fmla="*/ 2524 h 103298"/>
                  <a:gd name="csX2" fmla="*/ 37090 w 104860"/>
                  <a:gd name="csY2" fmla="*/ 15354 h 103298"/>
                  <a:gd name="csX3" fmla="*/ 37452 w 104860"/>
                  <a:gd name="csY3" fmla="*/ 15354 h 103298"/>
                  <a:gd name="csX4" fmla="*/ 70256 w 104860"/>
                  <a:gd name="csY4" fmla="*/ 0 h 103298"/>
                  <a:gd name="csX5" fmla="*/ 104861 w 104860"/>
                  <a:gd name="csY5" fmla="*/ 34166 h 103298"/>
                  <a:gd name="csX6" fmla="*/ 104861 w 104860"/>
                  <a:gd name="csY6" fmla="*/ 103299 h 103298"/>
                  <a:gd name="csX7" fmla="*/ 66408 w 104860"/>
                  <a:gd name="csY7" fmla="*/ 103299 h 103298"/>
                  <a:gd name="csX8" fmla="*/ 66408 w 104860"/>
                  <a:gd name="csY8" fmla="*/ 50482 h 103298"/>
                  <a:gd name="csX9" fmla="*/ 53778 w 104860"/>
                  <a:gd name="csY9" fmla="*/ 30670 h 103298"/>
                  <a:gd name="csX10" fmla="*/ 38424 w 104860"/>
                  <a:gd name="csY10" fmla="*/ 50082 h 103298"/>
                  <a:gd name="csX11" fmla="*/ 38424 w 104860"/>
                  <a:gd name="csY11" fmla="*/ 103299 h 103298"/>
                  <a:gd name="csX12" fmla="*/ 0 w 104860"/>
                  <a:gd name="csY12" fmla="*/ 103299 h 103298"/>
                  <a:gd name="csX13" fmla="*/ 0 w 104860"/>
                  <a:gd name="csY13"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60" h="103298">
                    <a:moveTo>
                      <a:pt x="0" y="2524"/>
                    </a:moveTo>
                    <a:lnTo>
                      <a:pt x="37090" y="2524"/>
                    </a:lnTo>
                    <a:lnTo>
                      <a:pt x="37090" y="15354"/>
                    </a:lnTo>
                    <a:lnTo>
                      <a:pt x="37452" y="15354"/>
                    </a:lnTo>
                    <a:cubicBezTo>
                      <a:pt x="44634" y="5248"/>
                      <a:pt x="54940" y="0"/>
                      <a:pt x="70256" y="0"/>
                    </a:cubicBezTo>
                    <a:cubicBezTo>
                      <a:pt x="88344" y="0"/>
                      <a:pt x="104861" y="11068"/>
                      <a:pt x="104861" y="34166"/>
                    </a:cubicBezTo>
                    <a:lnTo>
                      <a:pt x="104861" y="103299"/>
                    </a:lnTo>
                    <a:lnTo>
                      <a:pt x="66408" y="103299"/>
                    </a:lnTo>
                    <a:lnTo>
                      <a:pt x="66408" y="50482"/>
                    </a:lnTo>
                    <a:cubicBezTo>
                      <a:pt x="66408" y="38852"/>
                      <a:pt x="65046" y="30670"/>
                      <a:pt x="53778" y="30670"/>
                    </a:cubicBezTo>
                    <a:cubicBezTo>
                      <a:pt x="47158" y="30670"/>
                      <a:pt x="38424" y="33966"/>
                      <a:pt x="38424" y="50082"/>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68" name="Freihandform: Form 67">
                <a:extLst>
                  <a:ext uri="{FF2B5EF4-FFF2-40B4-BE49-F238E27FC236}">
                    <a16:creationId xmlns:a16="http://schemas.microsoft.com/office/drawing/2014/main" id="{FE8E328A-0ECF-6967-258C-6776E998060F}"/>
                  </a:ext>
                </a:extLst>
              </p:cNvPr>
              <p:cNvSpPr/>
              <p:nvPr/>
            </p:nvSpPr>
            <p:spPr>
              <a:xfrm>
                <a:off x="8428115" y="3890747"/>
                <a:ext cx="109318" cy="141150"/>
              </a:xfrm>
              <a:custGeom>
                <a:avLst/>
                <a:gdLst>
                  <a:gd name="csX0" fmla="*/ 109318 w 109318"/>
                  <a:gd name="csY0" fmla="*/ 138655 h 141150"/>
                  <a:gd name="csX1" fmla="*/ 72228 w 109318"/>
                  <a:gd name="csY1" fmla="*/ 138655 h 141150"/>
                  <a:gd name="csX2" fmla="*/ 72228 w 109318"/>
                  <a:gd name="csY2" fmla="*/ 127587 h 141150"/>
                  <a:gd name="csX3" fmla="*/ 71828 w 109318"/>
                  <a:gd name="csY3" fmla="*/ 127587 h 141150"/>
                  <a:gd name="csX4" fmla="*/ 42348 w 109318"/>
                  <a:gd name="csY4" fmla="*/ 141151 h 141150"/>
                  <a:gd name="csX5" fmla="*/ 0 w 109318"/>
                  <a:gd name="csY5" fmla="*/ 87773 h 141150"/>
                  <a:gd name="csX6" fmla="*/ 42910 w 109318"/>
                  <a:gd name="csY6" fmla="*/ 35357 h 141150"/>
                  <a:gd name="csX7" fmla="*/ 70495 w 109318"/>
                  <a:gd name="csY7" fmla="*/ 48958 h 141150"/>
                  <a:gd name="csX8" fmla="*/ 70866 w 109318"/>
                  <a:gd name="csY8" fmla="*/ 48958 h 141150"/>
                  <a:gd name="csX9" fmla="*/ 70866 w 109318"/>
                  <a:gd name="csY9" fmla="*/ 0 h 141150"/>
                  <a:gd name="csX10" fmla="*/ 109318 w 109318"/>
                  <a:gd name="csY10" fmla="*/ 0 h 141150"/>
                  <a:gd name="csX11" fmla="*/ 109318 w 109318"/>
                  <a:gd name="csY11" fmla="*/ 138655 h 141150"/>
                  <a:gd name="csX12" fmla="*/ 55340 w 109318"/>
                  <a:gd name="csY12" fmla="*/ 63313 h 141150"/>
                  <a:gd name="csX13" fmla="*/ 38452 w 109318"/>
                  <a:gd name="csY13" fmla="*/ 88173 h 141150"/>
                  <a:gd name="csX14" fmla="*/ 55340 w 109318"/>
                  <a:gd name="csY14" fmla="*/ 113195 h 141150"/>
                  <a:gd name="csX15" fmla="*/ 72228 w 109318"/>
                  <a:gd name="csY15" fmla="*/ 88173 h 141150"/>
                  <a:gd name="csX16" fmla="*/ 55340 w 109318"/>
                  <a:gd name="csY16" fmla="*/ 63313 h 141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9318" h="141150">
                    <a:moveTo>
                      <a:pt x="109318" y="138655"/>
                    </a:moveTo>
                    <a:lnTo>
                      <a:pt x="72228" y="138655"/>
                    </a:lnTo>
                    <a:lnTo>
                      <a:pt x="72228" y="127587"/>
                    </a:lnTo>
                    <a:lnTo>
                      <a:pt x="71828" y="127587"/>
                    </a:lnTo>
                    <a:cubicBezTo>
                      <a:pt x="66970" y="134007"/>
                      <a:pt x="61160" y="141151"/>
                      <a:pt x="42348" y="141151"/>
                    </a:cubicBezTo>
                    <a:cubicBezTo>
                      <a:pt x="13792" y="141151"/>
                      <a:pt x="0" y="113005"/>
                      <a:pt x="0" y="87773"/>
                    </a:cubicBezTo>
                    <a:cubicBezTo>
                      <a:pt x="0" y="64075"/>
                      <a:pt x="9106" y="35357"/>
                      <a:pt x="42910" y="35357"/>
                    </a:cubicBezTo>
                    <a:cubicBezTo>
                      <a:pt x="54378" y="35357"/>
                      <a:pt x="64646" y="40415"/>
                      <a:pt x="70495" y="48958"/>
                    </a:cubicBezTo>
                    <a:lnTo>
                      <a:pt x="70866" y="48958"/>
                    </a:lnTo>
                    <a:lnTo>
                      <a:pt x="70866" y="0"/>
                    </a:lnTo>
                    <a:lnTo>
                      <a:pt x="109318" y="0"/>
                    </a:lnTo>
                    <a:lnTo>
                      <a:pt x="109318" y="138655"/>
                    </a:lnTo>
                    <a:close/>
                    <a:moveTo>
                      <a:pt x="55340" y="63313"/>
                    </a:moveTo>
                    <a:cubicBezTo>
                      <a:pt x="41548" y="63313"/>
                      <a:pt x="38452" y="76305"/>
                      <a:pt x="38452" y="88173"/>
                    </a:cubicBezTo>
                    <a:cubicBezTo>
                      <a:pt x="38452" y="100203"/>
                      <a:pt x="41548" y="113195"/>
                      <a:pt x="55340" y="113195"/>
                    </a:cubicBezTo>
                    <a:cubicBezTo>
                      <a:pt x="69132" y="113195"/>
                      <a:pt x="72228" y="100203"/>
                      <a:pt x="72228" y="88173"/>
                    </a:cubicBezTo>
                    <a:cubicBezTo>
                      <a:pt x="72228" y="76305"/>
                      <a:pt x="69132" y="63313"/>
                      <a:pt x="55340" y="63313"/>
                    </a:cubicBezTo>
                  </a:path>
                </a:pathLst>
              </a:custGeom>
              <a:solidFill>
                <a:srgbClr val="12120D"/>
              </a:solidFill>
              <a:ln w="9525" cap="flat">
                <a:noFill/>
                <a:prstDash val="solid"/>
                <a:miter/>
              </a:ln>
            </p:spPr>
            <p:txBody>
              <a:bodyPr/>
              <a:lstStyle/>
              <a:p>
                <a:endParaRPr lang="en-US"/>
              </a:p>
            </p:txBody>
          </p:sp>
          <p:sp>
            <p:nvSpPr>
              <p:cNvPr id="69" name="Freihandform: Form 68">
                <a:extLst>
                  <a:ext uri="{FF2B5EF4-FFF2-40B4-BE49-F238E27FC236}">
                    <a16:creationId xmlns:a16="http://schemas.microsoft.com/office/drawing/2014/main" id="{A5DFB074-69EE-A41E-124A-534A7CD86589}"/>
                  </a:ext>
                </a:extLst>
              </p:cNvPr>
              <p:cNvSpPr/>
              <p:nvPr/>
            </p:nvSpPr>
            <p:spPr>
              <a:xfrm>
                <a:off x="8611171" y="3890770"/>
                <a:ext cx="143275" cy="138626"/>
              </a:xfrm>
              <a:custGeom>
                <a:avLst/>
                <a:gdLst>
                  <a:gd name="csX0" fmla="*/ 51083 w 143275"/>
                  <a:gd name="csY0" fmla="*/ 0 h 138626"/>
                  <a:gd name="csX1" fmla="*/ 92793 w 143275"/>
                  <a:gd name="csY1" fmla="*/ 0 h 138626"/>
                  <a:gd name="csX2" fmla="*/ 143275 w 143275"/>
                  <a:gd name="csY2" fmla="*/ 138627 h 138626"/>
                  <a:gd name="csX3" fmla="*/ 99003 w 143275"/>
                  <a:gd name="csY3" fmla="*/ 138627 h 138626"/>
                  <a:gd name="csX4" fmla="*/ 93193 w 143275"/>
                  <a:gd name="csY4" fmla="*/ 118815 h 138626"/>
                  <a:gd name="csX5" fmla="*/ 49120 w 143275"/>
                  <a:gd name="csY5" fmla="*/ 118815 h 138626"/>
                  <a:gd name="csX6" fmla="*/ 42901 w 143275"/>
                  <a:gd name="csY6" fmla="*/ 138627 h 138626"/>
                  <a:gd name="csX7" fmla="*/ 0 w 143275"/>
                  <a:gd name="csY7" fmla="*/ 138627 h 138626"/>
                  <a:gd name="csX8" fmla="*/ 51083 w 143275"/>
                  <a:gd name="csY8" fmla="*/ 0 h 138626"/>
                  <a:gd name="csX9" fmla="*/ 84649 w 143275"/>
                  <a:gd name="csY9" fmla="*/ 89106 h 138626"/>
                  <a:gd name="csX10" fmla="*/ 72219 w 143275"/>
                  <a:gd name="csY10" fmla="*/ 46396 h 138626"/>
                  <a:gd name="csX11" fmla="*/ 71857 w 143275"/>
                  <a:gd name="csY11" fmla="*/ 46396 h 138626"/>
                  <a:gd name="csX12" fmla="*/ 58426 w 143275"/>
                  <a:gd name="csY12" fmla="*/ 89106 h 138626"/>
                  <a:gd name="csX13" fmla="*/ 84649 w 143275"/>
                  <a:gd name="csY13" fmla="*/ 89106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43275" h="138626">
                    <a:moveTo>
                      <a:pt x="51083" y="0"/>
                    </a:moveTo>
                    <a:lnTo>
                      <a:pt x="92793" y="0"/>
                    </a:lnTo>
                    <a:lnTo>
                      <a:pt x="143275" y="138627"/>
                    </a:lnTo>
                    <a:lnTo>
                      <a:pt x="99003" y="138627"/>
                    </a:lnTo>
                    <a:lnTo>
                      <a:pt x="93193" y="118815"/>
                    </a:lnTo>
                    <a:lnTo>
                      <a:pt x="49120" y="118815"/>
                    </a:lnTo>
                    <a:lnTo>
                      <a:pt x="42901" y="138627"/>
                    </a:lnTo>
                    <a:lnTo>
                      <a:pt x="0" y="138627"/>
                    </a:lnTo>
                    <a:lnTo>
                      <a:pt x="51083" y="0"/>
                    </a:lnTo>
                    <a:close/>
                    <a:moveTo>
                      <a:pt x="84649" y="89106"/>
                    </a:moveTo>
                    <a:lnTo>
                      <a:pt x="72219" y="46396"/>
                    </a:lnTo>
                    <a:lnTo>
                      <a:pt x="71857" y="46396"/>
                    </a:lnTo>
                    <a:lnTo>
                      <a:pt x="58426" y="89106"/>
                    </a:lnTo>
                    <a:lnTo>
                      <a:pt x="84649" y="89106"/>
                    </a:lnTo>
                    <a:close/>
                  </a:path>
                </a:pathLst>
              </a:custGeom>
              <a:solidFill>
                <a:srgbClr val="12120D"/>
              </a:solidFill>
              <a:ln w="9525" cap="flat">
                <a:noFill/>
                <a:prstDash val="solid"/>
                <a:miter/>
              </a:ln>
            </p:spPr>
            <p:txBody>
              <a:bodyPr/>
              <a:lstStyle/>
              <a:p>
                <a:endParaRPr lang="en-US"/>
              </a:p>
            </p:txBody>
          </p:sp>
          <p:sp>
            <p:nvSpPr>
              <p:cNvPr id="70" name="Freihandform: Form 69">
                <a:extLst>
                  <a:ext uri="{FF2B5EF4-FFF2-40B4-BE49-F238E27FC236}">
                    <a16:creationId xmlns:a16="http://schemas.microsoft.com/office/drawing/2014/main" id="{5BD8ED78-E022-F867-2C0A-4E74B0AD72DF}"/>
                  </a:ext>
                </a:extLst>
              </p:cNvPr>
              <p:cNvSpPr/>
              <p:nvPr/>
            </p:nvSpPr>
            <p:spPr>
              <a:xfrm>
                <a:off x="8763173" y="3926100"/>
                <a:ext cx="166582" cy="103298"/>
              </a:xfrm>
              <a:custGeom>
                <a:avLst/>
                <a:gdLst>
                  <a:gd name="csX0" fmla="*/ 0 w 166582"/>
                  <a:gd name="csY0" fmla="*/ 2524 h 103298"/>
                  <a:gd name="csX1" fmla="*/ 37090 w 166582"/>
                  <a:gd name="csY1" fmla="*/ 2524 h 103298"/>
                  <a:gd name="csX2" fmla="*/ 37090 w 166582"/>
                  <a:gd name="csY2" fmla="*/ 15916 h 103298"/>
                  <a:gd name="csX3" fmla="*/ 37490 w 166582"/>
                  <a:gd name="csY3" fmla="*/ 15916 h 103298"/>
                  <a:gd name="csX4" fmla="*/ 70495 w 166582"/>
                  <a:gd name="csY4" fmla="*/ 0 h 103298"/>
                  <a:gd name="csX5" fmla="*/ 97650 w 166582"/>
                  <a:gd name="csY5" fmla="*/ 15716 h 103298"/>
                  <a:gd name="csX6" fmla="*/ 132016 w 166582"/>
                  <a:gd name="csY6" fmla="*/ 0 h 103298"/>
                  <a:gd name="csX7" fmla="*/ 166583 w 166582"/>
                  <a:gd name="csY7" fmla="*/ 34166 h 103298"/>
                  <a:gd name="csX8" fmla="*/ 166583 w 166582"/>
                  <a:gd name="csY8" fmla="*/ 103299 h 103298"/>
                  <a:gd name="csX9" fmla="*/ 128121 w 166582"/>
                  <a:gd name="csY9" fmla="*/ 103299 h 103298"/>
                  <a:gd name="csX10" fmla="*/ 128121 w 166582"/>
                  <a:gd name="csY10" fmla="*/ 48720 h 103298"/>
                  <a:gd name="csX11" fmla="*/ 115529 w 166582"/>
                  <a:gd name="csY11" fmla="*/ 30671 h 103298"/>
                  <a:gd name="csX12" fmla="*/ 102499 w 166582"/>
                  <a:gd name="csY12" fmla="*/ 48720 h 103298"/>
                  <a:gd name="csX13" fmla="*/ 102499 w 166582"/>
                  <a:gd name="csY13" fmla="*/ 103299 h 103298"/>
                  <a:gd name="csX14" fmla="*/ 64046 w 166582"/>
                  <a:gd name="csY14" fmla="*/ 103299 h 103298"/>
                  <a:gd name="csX15" fmla="*/ 64046 w 166582"/>
                  <a:gd name="csY15" fmla="*/ 48720 h 103298"/>
                  <a:gd name="csX16" fmla="*/ 51454 w 166582"/>
                  <a:gd name="csY16" fmla="*/ 30671 h 103298"/>
                  <a:gd name="csX17" fmla="*/ 38424 w 166582"/>
                  <a:gd name="csY17" fmla="*/ 48720 h 103298"/>
                  <a:gd name="csX18" fmla="*/ 38424 w 166582"/>
                  <a:gd name="csY18" fmla="*/ 103299 h 103298"/>
                  <a:gd name="csX19" fmla="*/ 0 w 166582"/>
                  <a:gd name="csY19" fmla="*/ 103299 h 103298"/>
                  <a:gd name="csX20" fmla="*/ 0 w 166582"/>
                  <a:gd name="csY20"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66582" h="103298">
                    <a:moveTo>
                      <a:pt x="0" y="2524"/>
                    </a:moveTo>
                    <a:lnTo>
                      <a:pt x="37090" y="2524"/>
                    </a:lnTo>
                    <a:lnTo>
                      <a:pt x="37090" y="15916"/>
                    </a:lnTo>
                    <a:lnTo>
                      <a:pt x="37490" y="15916"/>
                    </a:lnTo>
                    <a:cubicBezTo>
                      <a:pt x="45234" y="4286"/>
                      <a:pt x="56502" y="0"/>
                      <a:pt x="70495" y="0"/>
                    </a:cubicBezTo>
                    <a:cubicBezTo>
                      <a:pt x="81363" y="0"/>
                      <a:pt x="92993" y="5620"/>
                      <a:pt x="97650" y="15716"/>
                    </a:cubicBezTo>
                    <a:cubicBezTo>
                      <a:pt x="99212" y="14592"/>
                      <a:pt x="106985" y="0"/>
                      <a:pt x="132016" y="0"/>
                    </a:cubicBezTo>
                    <a:cubicBezTo>
                      <a:pt x="157839" y="0"/>
                      <a:pt x="166583" y="17850"/>
                      <a:pt x="166583" y="34166"/>
                    </a:cubicBezTo>
                    <a:lnTo>
                      <a:pt x="166583" y="103299"/>
                    </a:lnTo>
                    <a:lnTo>
                      <a:pt x="128121" y="103299"/>
                    </a:lnTo>
                    <a:lnTo>
                      <a:pt x="128121" y="48720"/>
                    </a:lnTo>
                    <a:cubicBezTo>
                      <a:pt x="128121" y="39214"/>
                      <a:pt x="127159" y="30671"/>
                      <a:pt x="115529" y="30671"/>
                    </a:cubicBezTo>
                    <a:cubicBezTo>
                      <a:pt x="105823" y="30671"/>
                      <a:pt x="102499" y="38252"/>
                      <a:pt x="102499" y="48720"/>
                    </a:cubicBezTo>
                    <a:lnTo>
                      <a:pt x="102499" y="103299"/>
                    </a:lnTo>
                    <a:lnTo>
                      <a:pt x="64046" y="103299"/>
                    </a:lnTo>
                    <a:lnTo>
                      <a:pt x="64046" y="48720"/>
                    </a:lnTo>
                    <a:cubicBezTo>
                      <a:pt x="64046" y="39214"/>
                      <a:pt x="63113" y="30671"/>
                      <a:pt x="51454" y="30671"/>
                    </a:cubicBezTo>
                    <a:cubicBezTo>
                      <a:pt x="41748" y="30671"/>
                      <a:pt x="38424" y="38252"/>
                      <a:pt x="38424" y="48720"/>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71" name="Freihandform: Form 70">
                <a:extLst>
                  <a:ext uri="{FF2B5EF4-FFF2-40B4-BE49-F238E27FC236}">
                    <a16:creationId xmlns:a16="http://schemas.microsoft.com/office/drawing/2014/main" id="{494F4938-9FEB-59E3-6F89-8EE544D23490}"/>
                  </a:ext>
                </a:extLst>
              </p:cNvPr>
              <p:cNvSpPr/>
              <p:nvPr/>
            </p:nvSpPr>
            <p:spPr>
              <a:xfrm>
                <a:off x="8941019" y="3897944"/>
                <a:ext cx="76076" cy="132616"/>
              </a:xfrm>
              <a:custGeom>
                <a:avLst/>
                <a:gdLst>
                  <a:gd name="csX0" fmla="*/ 55502 w 76076"/>
                  <a:gd name="csY0" fmla="*/ 30680 h 132616"/>
                  <a:gd name="csX1" fmla="*/ 76076 w 76076"/>
                  <a:gd name="csY1" fmla="*/ 30680 h 132616"/>
                  <a:gd name="csX2" fmla="*/ 76076 w 76076"/>
                  <a:gd name="csY2" fmla="*/ 54378 h 132616"/>
                  <a:gd name="csX3" fmla="*/ 55502 w 76076"/>
                  <a:gd name="csY3" fmla="*/ 54378 h 132616"/>
                  <a:gd name="csX4" fmla="*/ 55502 w 76076"/>
                  <a:gd name="csY4" fmla="*/ 89506 h 132616"/>
                  <a:gd name="csX5" fmla="*/ 67332 w 76076"/>
                  <a:gd name="csY5" fmla="*/ 102899 h 132616"/>
                  <a:gd name="csX6" fmla="*/ 76076 w 76076"/>
                  <a:gd name="csY6" fmla="*/ 102337 h 132616"/>
                  <a:gd name="csX7" fmla="*/ 76076 w 76076"/>
                  <a:gd name="csY7" fmla="*/ 131455 h 132616"/>
                  <a:gd name="csX8" fmla="*/ 51416 w 76076"/>
                  <a:gd name="csY8" fmla="*/ 132617 h 132616"/>
                  <a:gd name="csX9" fmla="*/ 17078 w 76076"/>
                  <a:gd name="csY9" fmla="*/ 102499 h 132616"/>
                  <a:gd name="csX10" fmla="*/ 17078 w 76076"/>
                  <a:gd name="csY10" fmla="*/ 54378 h 132616"/>
                  <a:gd name="csX11" fmla="*/ 0 w 76076"/>
                  <a:gd name="csY11" fmla="*/ 54378 h 132616"/>
                  <a:gd name="csX12" fmla="*/ 0 w 76076"/>
                  <a:gd name="csY12" fmla="*/ 30680 h 132616"/>
                  <a:gd name="csX13" fmla="*/ 17078 w 76076"/>
                  <a:gd name="csY13" fmla="*/ 30680 h 132616"/>
                  <a:gd name="csX14" fmla="*/ 17078 w 76076"/>
                  <a:gd name="csY14" fmla="*/ 0 h 132616"/>
                  <a:gd name="csX15" fmla="*/ 55502 w 76076"/>
                  <a:gd name="csY15" fmla="*/ 0 h 132616"/>
                  <a:gd name="csX16" fmla="*/ 55502 w 76076"/>
                  <a:gd name="csY16" fmla="*/ 30680 h 132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76076" h="132616">
                    <a:moveTo>
                      <a:pt x="55502" y="30680"/>
                    </a:moveTo>
                    <a:lnTo>
                      <a:pt x="76076" y="30680"/>
                    </a:lnTo>
                    <a:lnTo>
                      <a:pt x="76076" y="54378"/>
                    </a:lnTo>
                    <a:lnTo>
                      <a:pt x="55502" y="54378"/>
                    </a:lnTo>
                    <a:lnTo>
                      <a:pt x="55502" y="89506"/>
                    </a:lnTo>
                    <a:cubicBezTo>
                      <a:pt x="55502" y="98812"/>
                      <a:pt x="57626" y="102899"/>
                      <a:pt x="67332" y="102899"/>
                    </a:cubicBezTo>
                    <a:cubicBezTo>
                      <a:pt x="70256" y="102899"/>
                      <a:pt x="73181" y="102699"/>
                      <a:pt x="76076" y="102337"/>
                    </a:cubicBezTo>
                    <a:lnTo>
                      <a:pt x="76076" y="131455"/>
                    </a:lnTo>
                    <a:cubicBezTo>
                      <a:pt x="68294" y="131455"/>
                      <a:pt x="59588" y="132617"/>
                      <a:pt x="51416" y="132617"/>
                    </a:cubicBezTo>
                    <a:cubicBezTo>
                      <a:pt x="35128" y="132617"/>
                      <a:pt x="17078" y="130092"/>
                      <a:pt x="17078" y="102499"/>
                    </a:cubicBezTo>
                    <a:lnTo>
                      <a:pt x="17078" y="54378"/>
                    </a:lnTo>
                    <a:lnTo>
                      <a:pt x="0" y="54378"/>
                    </a:lnTo>
                    <a:lnTo>
                      <a:pt x="0" y="30680"/>
                    </a:lnTo>
                    <a:lnTo>
                      <a:pt x="17078" y="30680"/>
                    </a:lnTo>
                    <a:lnTo>
                      <a:pt x="17078" y="0"/>
                    </a:lnTo>
                    <a:lnTo>
                      <a:pt x="55502" y="0"/>
                    </a:lnTo>
                    <a:lnTo>
                      <a:pt x="55502" y="30680"/>
                    </a:lnTo>
                    <a:close/>
                  </a:path>
                </a:pathLst>
              </a:custGeom>
              <a:solidFill>
                <a:srgbClr val="12120D"/>
              </a:solidFill>
              <a:ln w="9525" cap="flat">
                <a:noFill/>
                <a:prstDash val="solid"/>
                <a:miter/>
              </a:ln>
            </p:spPr>
            <p:txBody>
              <a:bodyPr/>
              <a:lstStyle/>
              <a:p>
                <a:endParaRPr lang="en-US"/>
              </a:p>
            </p:txBody>
          </p:sp>
          <p:sp>
            <p:nvSpPr>
              <p:cNvPr id="72" name="Freihandform: Form 71">
                <a:extLst>
                  <a:ext uri="{FF2B5EF4-FFF2-40B4-BE49-F238E27FC236}">
                    <a16:creationId xmlns:a16="http://schemas.microsoft.com/office/drawing/2014/main" id="{2387EE1D-240D-E4F5-5CD3-E077DE80497A}"/>
                  </a:ext>
                </a:extLst>
              </p:cNvPr>
              <p:cNvSpPr/>
              <p:nvPr/>
            </p:nvSpPr>
            <p:spPr>
              <a:xfrm>
                <a:off x="9084838" y="3890770"/>
                <a:ext cx="74552" cy="138626"/>
              </a:xfrm>
              <a:custGeom>
                <a:avLst/>
                <a:gdLst>
                  <a:gd name="csX0" fmla="*/ 15726 w 74552"/>
                  <a:gd name="csY0" fmla="*/ 61551 h 138626"/>
                  <a:gd name="csX1" fmla="*/ 0 w 74552"/>
                  <a:gd name="csY1" fmla="*/ 61551 h 138626"/>
                  <a:gd name="csX2" fmla="*/ 0 w 74552"/>
                  <a:gd name="csY2" fmla="*/ 37852 h 138626"/>
                  <a:gd name="csX3" fmla="*/ 15726 w 74552"/>
                  <a:gd name="csY3" fmla="*/ 37852 h 138626"/>
                  <a:gd name="csX4" fmla="*/ 23670 w 74552"/>
                  <a:gd name="csY4" fmla="*/ 9506 h 138626"/>
                  <a:gd name="csX5" fmla="*/ 57274 w 74552"/>
                  <a:gd name="csY5" fmla="*/ 0 h 138626"/>
                  <a:gd name="csX6" fmla="*/ 74552 w 74552"/>
                  <a:gd name="csY6" fmla="*/ 762 h 138626"/>
                  <a:gd name="csX7" fmla="*/ 74552 w 74552"/>
                  <a:gd name="csY7" fmla="*/ 27184 h 138626"/>
                  <a:gd name="csX8" fmla="*/ 65246 w 74552"/>
                  <a:gd name="csY8" fmla="*/ 25822 h 138626"/>
                  <a:gd name="csX9" fmla="*/ 53378 w 74552"/>
                  <a:gd name="csY9" fmla="*/ 37852 h 138626"/>
                  <a:gd name="csX10" fmla="*/ 73590 w 74552"/>
                  <a:gd name="csY10" fmla="*/ 37852 h 138626"/>
                  <a:gd name="csX11" fmla="*/ 73590 w 74552"/>
                  <a:gd name="csY11" fmla="*/ 61551 h 138626"/>
                  <a:gd name="csX12" fmla="*/ 54150 w 74552"/>
                  <a:gd name="csY12" fmla="*/ 61551 h 138626"/>
                  <a:gd name="csX13" fmla="*/ 54150 w 74552"/>
                  <a:gd name="csY13" fmla="*/ 138627 h 138626"/>
                  <a:gd name="csX14" fmla="*/ 15726 w 74552"/>
                  <a:gd name="csY14" fmla="*/ 138627 h 138626"/>
                  <a:gd name="csX15" fmla="*/ 15726 w 74552"/>
                  <a:gd name="csY15" fmla="*/ 61551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552" h="138626">
                    <a:moveTo>
                      <a:pt x="15726" y="61551"/>
                    </a:moveTo>
                    <a:lnTo>
                      <a:pt x="0" y="61551"/>
                    </a:lnTo>
                    <a:lnTo>
                      <a:pt x="0" y="37852"/>
                    </a:lnTo>
                    <a:lnTo>
                      <a:pt x="15726" y="37852"/>
                    </a:lnTo>
                    <a:cubicBezTo>
                      <a:pt x="15326" y="27984"/>
                      <a:pt x="16326" y="16878"/>
                      <a:pt x="23670" y="9506"/>
                    </a:cubicBezTo>
                    <a:cubicBezTo>
                      <a:pt x="32042" y="1162"/>
                      <a:pt x="41748" y="0"/>
                      <a:pt x="57274" y="0"/>
                    </a:cubicBezTo>
                    <a:cubicBezTo>
                      <a:pt x="63122" y="0"/>
                      <a:pt x="68732" y="562"/>
                      <a:pt x="74552" y="762"/>
                    </a:cubicBezTo>
                    <a:lnTo>
                      <a:pt x="74552" y="27184"/>
                    </a:lnTo>
                    <a:cubicBezTo>
                      <a:pt x="71466" y="26784"/>
                      <a:pt x="68342" y="25822"/>
                      <a:pt x="65246" y="25822"/>
                    </a:cubicBezTo>
                    <a:cubicBezTo>
                      <a:pt x="55912" y="25822"/>
                      <a:pt x="52816" y="28546"/>
                      <a:pt x="53378" y="37852"/>
                    </a:cubicBezTo>
                    <a:lnTo>
                      <a:pt x="73590" y="37852"/>
                    </a:lnTo>
                    <a:lnTo>
                      <a:pt x="73590" y="61551"/>
                    </a:lnTo>
                    <a:lnTo>
                      <a:pt x="54150" y="61551"/>
                    </a:lnTo>
                    <a:lnTo>
                      <a:pt x="54150" y="138627"/>
                    </a:lnTo>
                    <a:lnTo>
                      <a:pt x="15726" y="138627"/>
                    </a:lnTo>
                    <a:lnTo>
                      <a:pt x="15726" y="61551"/>
                    </a:lnTo>
                    <a:close/>
                  </a:path>
                </a:pathLst>
              </a:custGeom>
              <a:solidFill>
                <a:srgbClr val="12120D"/>
              </a:solidFill>
              <a:ln w="9525" cap="flat">
                <a:noFill/>
                <a:prstDash val="solid"/>
                <a:miter/>
              </a:ln>
            </p:spPr>
            <p:txBody>
              <a:bodyPr/>
              <a:lstStyle/>
              <a:p>
                <a:endParaRPr lang="en-US"/>
              </a:p>
            </p:txBody>
          </p:sp>
          <p:sp>
            <p:nvSpPr>
              <p:cNvPr id="73" name="Freihandform: Form 72">
                <a:extLst>
                  <a:ext uri="{FF2B5EF4-FFF2-40B4-BE49-F238E27FC236}">
                    <a16:creationId xmlns:a16="http://schemas.microsoft.com/office/drawing/2014/main" id="{E131755F-D95E-354D-0DEE-22B1971B098E}"/>
                  </a:ext>
                </a:extLst>
              </p:cNvPr>
              <p:cNvSpPr/>
              <p:nvPr/>
            </p:nvSpPr>
            <p:spPr>
              <a:xfrm>
                <a:off x="9169670" y="3892709"/>
                <a:ext cx="104832" cy="139226"/>
              </a:xfrm>
              <a:custGeom>
                <a:avLst/>
                <a:gdLst>
                  <a:gd name="csX0" fmla="*/ 104832 w 104832"/>
                  <a:gd name="csY0" fmla="*/ 136703 h 139226"/>
                  <a:gd name="csX1" fmla="*/ 67770 w 104832"/>
                  <a:gd name="csY1" fmla="*/ 136703 h 139226"/>
                  <a:gd name="csX2" fmla="*/ 67770 w 104832"/>
                  <a:gd name="csY2" fmla="*/ 123873 h 139226"/>
                  <a:gd name="csX3" fmla="*/ 67370 w 104832"/>
                  <a:gd name="csY3" fmla="*/ 123873 h 139226"/>
                  <a:gd name="csX4" fmla="*/ 34566 w 104832"/>
                  <a:gd name="csY4" fmla="*/ 139227 h 139226"/>
                  <a:gd name="csX5" fmla="*/ 0 w 104832"/>
                  <a:gd name="csY5" fmla="*/ 105061 h 139226"/>
                  <a:gd name="csX6" fmla="*/ 0 w 104832"/>
                  <a:gd name="csY6" fmla="*/ 35928 h 139226"/>
                  <a:gd name="csX7" fmla="*/ 38462 w 104832"/>
                  <a:gd name="csY7" fmla="*/ 35928 h 139226"/>
                  <a:gd name="csX8" fmla="*/ 38462 w 104832"/>
                  <a:gd name="csY8" fmla="*/ 88744 h 139226"/>
                  <a:gd name="csX9" fmla="*/ 51054 w 104832"/>
                  <a:gd name="csY9" fmla="*/ 108518 h 139226"/>
                  <a:gd name="csX10" fmla="*/ 66408 w 104832"/>
                  <a:gd name="csY10" fmla="*/ 89144 h 139226"/>
                  <a:gd name="csX11" fmla="*/ 66408 w 104832"/>
                  <a:gd name="csY11" fmla="*/ 35928 h 139226"/>
                  <a:gd name="csX12" fmla="*/ 104832 w 104832"/>
                  <a:gd name="csY12" fmla="*/ 35928 h 139226"/>
                  <a:gd name="csX13" fmla="*/ 104832 w 104832"/>
                  <a:gd name="csY13" fmla="*/ 136703 h 139226"/>
                  <a:gd name="csX14" fmla="*/ 13992 w 104832"/>
                  <a:gd name="csY14" fmla="*/ 0 h 139226"/>
                  <a:gd name="csX15" fmla="*/ 46996 w 104832"/>
                  <a:gd name="csY15" fmla="*/ 0 h 139226"/>
                  <a:gd name="csX16" fmla="*/ 46996 w 104832"/>
                  <a:gd name="csY16" fmla="*/ 25260 h 139226"/>
                  <a:gd name="csX17" fmla="*/ 13992 w 104832"/>
                  <a:gd name="csY17" fmla="*/ 25260 h 139226"/>
                  <a:gd name="csX18" fmla="*/ 13992 w 104832"/>
                  <a:gd name="csY18" fmla="*/ 0 h 139226"/>
                  <a:gd name="csX19" fmla="*/ 58064 w 104832"/>
                  <a:gd name="csY19" fmla="*/ 0 h 139226"/>
                  <a:gd name="csX20" fmla="*/ 91069 w 104832"/>
                  <a:gd name="csY20" fmla="*/ 0 h 139226"/>
                  <a:gd name="csX21" fmla="*/ 91069 w 104832"/>
                  <a:gd name="csY21" fmla="*/ 25260 h 139226"/>
                  <a:gd name="csX22" fmla="*/ 58064 w 104832"/>
                  <a:gd name="csY22" fmla="*/ 25260 h 139226"/>
                  <a:gd name="csX23" fmla="*/ 58064 w 104832"/>
                  <a:gd name="csY23" fmla="*/ 0 h 1392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104832" h="139226">
                    <a:moveTo>
                      <a:pt x="104832" y="136703"/>
                    </a:moveTo>
                    <a:lnTo>
                      <a:pt x="67770" y="136703"/>
                    </a:lnTo>
                    <a:lnTo>
                      <a:pt x="67770" y="123873"/>
                    </a:lnTo>
                    <a:lnTo>
                      <a:pt x="67370" y="123873"/>
                    </a:lnTo>
                    <a:cubicBezTo>
                      <a:pt x="60198" y="133979"/>
                      <a:pt x="49892" y="139227"/>
                      <a:pt x="34566" y="139227"/>
                    </a:cubicBezTo>
                    <a:cubicBezTo>
                      <a:pt x="16526" y="139227"/>
                      <a:pt x="0" y="128159"/>
                      <a:pt x="0" y="105061"/>
                    </a:cubicBezTo>
                    <a:lnTo>
                      <a:pt x="0" y="35928"/>
                    </a:lnTo>
                    <a:lnTo>
                      <a:pt x="38462" y="35928"/>
                    </a:lnTo>
                    <a:lnTo>
                      <a:pt x="38462" y="88744"/>
                    </a:lnTo>
                    <a:cubicBezTo>
                      <a:pt x="38462" y="100374"/>
                      <a:pt x="39824" y="108518"/>
                      <a:pt x="51054" y="108518"/>
                    </a:cubicBezTo>
                    <a:cubicBezTo>
                      <a:pt x="57674" y="108518"/>
                      <a:pt x="66408" y="105261"/>
                      <a:pt x="66408" y="89144"/>
                    </a:cubicBezTo>
                    <a:lnTo>
                      <a:pt x="66408" y="35928"/>
                    </a:lnTo>
                    <a:lnTo>
                      <a:pt x="104832" y="35928"/>
                    </a:lnTo>
                    <a:lnTo>
                      <a:pt x="104832" y="136703"/>
                    </a:lnTo>
                    <a:close/>
                    <a:moveTo>
                      <a:pt x="13992" y="0"/>
                    </a:moveTo>
                    <a:lnTo>
                      <a:pt x="46996" y="0"/>
                    </a:lnTo>
                    <a:lnTo>
                      <a:pt x="46996" y="25260"/>
                    </a:lnTo>
                    <a:lnTo>
                      <a:pt x="13992" y="25260"/>
                    </a:lnTo>
                    <a:lnTo>
                      <a:pt x="13992" y="0"/>
                    </a:lnTo>
                    <a:close/>
                    <a:moveTo>
                      <a:pt x="58064" y="0"/>
                    </a:moveTo>
                    <a:lnTo>
                      <a:pt x="91069" y="0"/>
                    </a:lnTo>
                    <a:lnTo>
                      <a:pt x="91069" y="25260"/>
                    </a:lnTo>
                    <a:lnTo>
                      <a:pt x="58064" y="25260"/>
                    </a:lnTo>
                    <a:lnTo>
                      <a:pt x="58064" y="0"/>
                    </a:lnTo>
                    <a:close/>
                  </a:path>
                </a:pathLst>
              </a:custGeom>
              <a:solidFill>
                <a:srgbClr val="12120D"/>
              </a:solidFill>
              <a:ln w="9525" cap="flat">
                <a:noFill/>
                <a:prstDash val="solid"/>
                <a:miter/>
              </a:ln>
            </p:spPr>
            <p:txBody>
              <a:bodyPr/>
              <a:lstStyle/>
              <a:p>
                <a:endParaRPr lang="en-US"/>
              </a:p>
            </p:txBody>
          </p:sp>
          <p:sp>
            <p:nvSpPr>
              <p:cNvPr id="74" name="Freihandform: Form 73">
                <a:extLst>
                  <a:ext uri="{FF2B5EF4-FFF2-40B4-BE49-F238E27FC236}">
                    <a16:creationId xmlns:a16="http://schemas.microsoft.com/office/drawing/2014/main" id="{4FA850F1-DFDC-1EAF-57B0-8A3C6AD95734}"/>
                  </a:ext>
                </a:extLst>
              </p:cNvPr>
              <p:cNvSpPr/>
              <p:nvPr/>
            </p:nvSpPr>
            <p:spPr>
              <a:xfrm>
                <a:off x="9295466" y="3926100"/>
                <a:ext cx="76876" cy="103298"/>
              </a:xfrm>
              <a:custGeom>
                <a:avLst/>
                <a:gdLst>
                  <a:gd name="csX0" fmla="*/ 0 w 76876"/>
                  <a:gd name="csY0" fmla="*/ 2524 h 103298"/>
                  <a:gd name="csX1" fmla="*/ 36890 w 76876"/>
                  <a:gd name="csY1" fmla="*/ 2524 h 103298"/>
                  <a:gd name="csX2" fmla="*/ 36890 w 76876"/>
                  <a:gd name="csY2" fmla="*/ 18640 h 103298"/>
                  <a:gd name="csX3" fmla="*/ 37262 w 76876"/>
                  <a:gd name="csY3" fmla="*/ 18640 h 103298"/>
                  <a:gd name="csX4" fmla="*/ 65608 w 76876"/>
                  <a:gd name="csY4" fmla="*/ 0 h 103298"/>
                  <a:gd name="csX5" fmla="*/ 76876 w 76876"/>
                  <a:gd name="csY5" fmla="*/ 1562 h 103298"/>
                  <a:gd name="csX6" fmla="*/ 76876 w 76876"/>
                  <a:gd name="csY6" fmla="*/ 35528 h 103298"/>
                  <a:gd name="csX7" fmla="*/ 61751 w 76876"/>
                  <a:gd name="csY7" fmla="*/ 33033 h 103298"/>
                  <a:gd name="csX8" fmla="*/ 38424 w 76876"/>
                  <a:gd name="csY8" fmla="*/ 63513 h 103298"/>
                  <a:gd name="csX9" fmla="*/ 38424 w 76876"/>
                  <a:gd name="csY9" fmla="*/ 103299 h 103298"/>
                  <a:gd name="csX10" fmla="*/ 0 w 76876"/>
                  <a:gd name="csY10" fmla="*/ 103299 h 103298"/>
                  <a:gd name="csX11" fmla="*/ 0 w 76876"/>
                  <a:gd name="csY11" fmla="*/ 2524 h 1032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6876" h="103298">
                    <a:moveTo>
                      <a:pt x="0" y="2524"/>
                    </a:moveTo>
                    <a:lnTo>
                      <a:pt x="36890" y="2524"/>
                    </a:lnTo>
                    <a:lnTo>
                      <a:pt x="36890" y="18640"/>
                    </a:lnTo>
                    <a:lnTo>
                      <a:pt x="37262" y="18640"/>
                    </a:lnTo>
                    <a:cubicBezTo>
                      <a:pt x="43472" y="6610"/>
                      <a:pt x="51645" y="0"/>
                      <a:pt x="65608" y="0"/>
                    </a:cubicBezTo>
                    <a:cubicBezTo>
                      <a:pt x="69494" y="0"/>
                      <a:pt x="73181" y="600"/>
                      <a:pt x="76876" y="1562"/>
                    </a:cubicBezTo>
                    <a:lnTo>
                      <a:pt x="76876" y="35528"/>
                    </a:lnTo>
                    <a:cubicBezTo>
                      <a:pt x="72990" y="34166"/>
                      <a:pt x="69494" y="33033"/>
                      <a:pt x="61751" y="33033"/>
                    </a:cubicBezTo>
                    <a:cubicBezTo>
                      <a:pt x="46596" y="33033"/>
                      <a:pt x="38424" y="41939"/>
                      <a:pt x="38424" y="63513"/>
                    </a:cubicBezTo>
                    <a:lnTo>
                      <a:pt x="38424" y="103299"/>
                    </a:lnTo>
                    <a:lnTo>
                      <a:pt x="0" y="103299"/>
                    </a:lnTo>
                    <a:lnTo>
                      <a:pt x="0" y="2524"/>
                    </a:lnTo>
                    <a:close/>
                  </a:path>
                </a:pathLst>
              </a:custGeom>
              <a:solidFill>
                <a:srgbClr val="12120D"/>
              </a:solidFill>
              <a:ln w="9525" cap="flat">
                <a:noFill/>
                <a:prstDash val="solid"/>
                <a:miter/>
              </a:ln>
            </p:spPr>
            <p:txBody>
              <a:bodyPr/>
              <a:lstStyle/>
              <a:p>
                <a:endParaRPr lang="en-US"/>
              </a:p>
            </p:txBody>
          </p:sp>
          <p:sp>
            <p:nvSpPr>
              <p:cNvPr id="75" name="Freihandform: Form 74">
                <a:extLst>
                  <a:ext uri="{FF2B5EF4-FFF2-40B4-BE49-F238E27FC236}">
                    <a16:creationId xmlns:a16="http://schemas.microsoft.com/office/drawing/2014/main" id="{422844C1-65D9-13A8-1A1D-6A8D115EB04F}"/>
                  </a:ext>
                </a:extLst>
              </p:cNvPr>
              <p:cNvSpPr/>
              <p:nvPr/>
            </p:nvSpPr>
            <p:spPr>
              <a:xfrm>
                <a:off x="9438339" y="3887475"/>
                <a:ext cx="125034" cy="145237"/>
              </a:xfrm>
              <a:custGeom>
                <a:avLst/>
                <a:gdLst>
                  <a:gd name="csX0" fmla="*/ 42710 w 125034"/>
                  <a:gd name="csY0" fmla="*/ 95317 h 145237"/>
                  <a:gd name="csX1" fmla="*/ 44272 w 125034"/>
                  <a:gd name="csY1" fmla="*/ 104461 h 145237"/>
                  <a:gd name="csX2" fmla="*/ 64646 w 125034"/>
                  <a:gd name="csY2" fmla="*/ 114557 h 145237"/>
                  <a:gd name="csX3" fmla="*/ 82324 w 125034"/>
                  <a:gd name="csY3" fmla="*/ 101927 h 145237"/>
                  <a:gd name="csX4" fmla="*/ 52416 w 125034"/>
                  <a:gd name="csY4" fmla="*/ 86011 h 145237"/>
                  <a:gd name="csX5" fmla="*/ 5448 w 125034"/>
                  <a:gd name="csY5" fmla="*/ 45825 h 145237"/>
                  <a:gd name="csX6" fmla="*/ 61360 w 125034"/>
                  <a:gd name="csY6" fmla="*/ 0 h 145237"/>
                  <a:gd name="csX7" fmla="*/ 119215 w 125034"/>
                  <a:gd name="csY7" fmla="*/ 45234 h 145237"/>
                  <a:gd name="csX8" fmla="*/ 78800 w 125034"/>
                  <a:gd name="csY8" fmla="*/ 45234 h 145237"/>
                  <a:gd name="csX9" fmla="*/ 73790 w 125034"/>
                  <a:gd name="csY9" fmla="*/ 34166 h 145237"/>
                  <a:gd name="csX10" fmla="*/ 61160 w 125034"/>
                  <a:gd name="csY10" fmla="*/ 30671 h 145237"/>
                  <a:gd name="csX11" fmla="*/ 45806 w 125034"/>
                  <a:gd name="csY11" fmla="*/ 39976 h 145237"/>
                  <a:gd name="csX12" fmla="*/ 86020 w 125034"/>
                  <a:gd name="csY12" fmla="*/ 57464 h 145237"/>
                  <a:gd name="csX13" fmla="*/ 125035 w 125034"/>
                  <a:gd name="csY13" fmla="*/ 97441 h 145237"/>
                  <a:gd name="csX14" fmla="*/ 60960 w 125034"/>
                  <a:gd name="csY14" fmla="*/ 145237 h 145237"/>
                  <a:gd name="csX15" fmla="*/ 0 w 125034"/>
                  <a:gd name="csY15" fmla="*/ 95317 h 145237"/>
                  <a:gd name="csX16" fmla="*/ 42710 w 125034"/>
                  <a:gd name="csY16" fmla="*/ 95317 h 1452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25034" h="145237">
                    <a:moveTo>
                      <a:pt x="42710" y="95317"/>
                    </a:moveTo>
                    <a:cubicBezTo>
                      <a:pt x="42710" y="98803"/>
                      <a:pt x="43310" y="101927"/>
                      <a:pt x="44272" y="104461"/>
                    </a:cubicBezTo>
                    <a:cubicBezTo>
                      <a:pt x="47368" y="112795"/>
                      <a:pt x="56702" y="114557"/>
                      <a:pt x="64646" y="114557"/>
                    </a:cubicBezTo>
                    <a:cubicBezTo>
                      <a:pt x="71628" y="114557"/>
                      <a:pt x="82324" y="112205"/>
                      <a:pt x="82324" y="101927"/>
                    </a:cubicBezTo>
                    <a:cubicBezTo>
                      <a:pt x="82324" y="94717"/>
                      <a:pt x="76276" y="92793"/>
                      <a:pt x="52416" y="86011"/>
                    </a:cubicBezTo>
                    <a:cubicBezTo>
                      <a:pt x="30480" y="79791"/>
                      <a:pt x="5448" y="73781"/>
                      <a:pt x="5448" y="45825"/>
                    </a:cubicBezTo>
                    <a:cubicBezTo>
                      <a:pt x="5448" y="13792"/>
                      <a:pt x="32804" y="0"/>
                      <a:pt x="61360" y="0"/>
                    </a:cubicBezTo>
                    <a:cubicBezTo>
                      <a:pt x="91469" y="0"/>
                      <a:pt x="118053" y="11459"/>
                      <a:pt x="119215" y="45234"/>
                    </a:cubicBezTo>
                    <a:lnTo>
                      <a:pt x="78800" y="45234"/>
                    </a:lnTo>
                    <a:cubicBezTo>
                      <a:pt x="79600" y="39976"/>
                      <a:pt x="77276" y="36490"/>
                      <a:pt x="73790" y="34166"/>
                    </a:cubicBezTo>
                    <a:cubicBezTo>
                      <a:pt x="70266" y="31633"/>
                      <a:pt x="65408" y="30671"/>
                      <a:pt x="61160" y="30671"/>
                    </a:cubicBezTo>
                    <a:cubicBezTo>
                      <a:pt x="55340" y="30671"/>
                      <a:pt x="45806" y="32233"/>
                      <a:pt x="45806" y="39976"/>
                    </a:cubicBezTo>
                    <a:cubicBezTo>
                      <a:pt x="46596" y="49882"/>
                      <a:pt x="66408" y="52006"/>
                      <a:pt x="86020" y="57464"/>
                    </a:cubicBezTo>
                    <a:cubicBezTo>
                      <a:pt x="105594" y="62913"/>
                      <a:pt x="125035" y="72019"/>
                      <a:pt x="125035" y="97441"/>
                    </a:cubicBezTo>
                    <a:cubicBezTo>
                      <a:pt x="125035" y="133569"/>
                      <a:pt x="91830" y="145237"/>
                      <a:pt x="60960" y="145237"/>
                    </a:cubicBezTo>
                    <a:cubicBezTo>
                      <a:pt x="45234" y="145237"/>
                      <a:pt x="400" y="139589"/>
                      <a:pt x="0" y="95317"/>
                    </a:cubicBezTo>
                    <a:lnTo>
                      <a:pt x="42710" y="95317"/>
                    </a:lnTo>
                    <a:close/>
                  </a:path>
                </a:pathLst>
              </a:custGeom>
              <a:solidFill>
                <a:srgbClr val="12120D"/>
              </a:solidFill>
              <a:ln w="9525" cap="flat">
                <a:noFill/>
                <a:prstDash val="solid"/>
                <a:miter/>
              </a:ln>
            </p:spPr>
            <p:txBody>
              <a:bodyPr/>
              <a:lstStyle/>
              <a:p>
                <a:endParaRPr lang="en-US"/>
              </a:p>
            </p:txBody>
          </p:sp>
          <p:sp>
            <p:nvSpPr>
              <p:cNvPr id="76" name="Freihandform: Form 75">
                <a:extLst>
                  <a:ext uri="{FF2B5EF4-FFF2-40B4-BE49-F238E27FC236}">
                    <a16:creationId xmlns:a16="http://schemas.microsoft.com/office/drawing/2014/main" id="{6E047E62-E300-5B1F-38FD-C6FE0A96B7DF}"/>
                  </a:ext>
                </a:extLst>
              </p:cNvPr>
              <p:cNvSpPr/>
              <p:nvPr/>
            </p:nvSpPr>
            <p:spPr>
              <a:xfrm>
                <a:off x="9571702" y="3926103"/>
                <a:ext cx="109880" cy="105794"/>
              </a:xfrm>
              <a:custGeom>
                <a:avLst/>
                <a:gdLst>
                  <a:gd name="csX0" fmla="*/ 54940 w 109880"/>
                  <a:gd name="csY0" fmla="*/ 105794 h 105794"/>
                  <a:gd name="csX1" fmla="*/ 0 w 109880"/>
                  <a:gd name="csY1" fmla="*/ 52816 h 105794"/>
                  <a:gd name="csX2" fmla="*/ 54940 w 109880"/>
                  <a:gd name="csY2" fmla="*/ 0 h 105794"/>
                  <a:gd name="csX3" fmla="*/ 109881 w 109880"/>
                  <a:gd name="csY3" fmla="*/ 52816 h 105794"/>
                  <a:gd name="csX4" fmla="*/ 54940 w 109880"/>
                  <a:gd name="csY4" fmla="*/ 105794 h 105794"/>
                  <a:gd name="csX5" fmla="*/ 54940 w 109880"/>
                  <a:gd name="csY5" fmla="*/ 27956 h 105794"/>
                  <a:gd name="csX6" fmla="*/ 38452 w 109880"/>
                  <a:gd name="csY6" fmla="*/ 52816 h 105794"/>
                  <a:gd name="csX7" fmla="*/ 54940 w 109880"/>
                  <a:gd name="csY7" fmla="*/ 77838 h 105794"/>
                  <a:gd name="csX8" fmla="*/ 71457 w 109880"/>
                  <a:gd name="csY8" fmla="*/ 52816 h 105794"/>
                  <a:gd name="csX9" fmla="*/ 54940 w 109880"/>
                  <a:gd name="csY9" fmla="*/ 27956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9880" h="105794">
                    <a:moveTo>
                      <a:pt x="54940" y="105794"/>
                    </a:moveTo>
                    <a:cubicBezTo>
                      <a:pt x="17088" y="105794"/>
                      <a:pt x="0" y="80772"/>
                      <a:pt x="0" y="52816"/>
                    </a:cubicBezTo>
                    <a:cubicBezTo>
                      <a:pt x="0" y="24860"/>
                      <a:pt x="17088" y="0"/>
                      <a:pt x="54940" y="0"/>
                    </a:cubicBezTo>
                    <a:cubicBezTo>
                      <a:pt x="92793" y="0"/>
                      <a:pt x="109881" y="24860"/>
                      <a:pt x="109881" y="52816"/>
                    </a:cubicBezTo>
                    <a:cubicBezTo>
                      <a:pt x="109881" y="80772"/>
                      <a:pt x="92793" y="105794"/>
                      <a:pt x="54940" y="105794"/>
                    </a:cubicBezTo>
                    <a:moveTo>
                      <a:pt x="54940" y="27956"/>
                    </a:moveTo>
                    <a:cubicBezTo>
                      <a:pt x="40386" y="27956"/>
                      <a:pt x="38452" y="42110"/>
                      <a:pt x="38452" y="52816"/>
                    </a:cubicBezTo>
                    <a:cubicBezTo>
                      <a:pt x="38452" y="63484"/>
                      <a:pt x="40386" y="77838"/>
                      <a:pt x="54940" y="77838"/>
                    </a:cubicBezTo>
                    <a:cubicBezTo>
                      <a:pt x="69494" y="77838"/>
                      <a:pt x="71457" y="63484"/>
                      <a:pt x="71457" y="52816"/>
                    </a:cubicBezTo>
                    <a:cubicBezTo>
                      <a:pt x="71457" y="42110"/>
                      <a:pt x="69494" y="27956"/>
                      <a:pt x="54940" y="27956"/>
                    </a:cubicBezTo>
                  </a:path>
                </a:pathLst>
              </a:custGeom>
              <a:solidFill>
                <a:srgbClr val="12120D"/>
              </a:solidFill>
              <a:ln w="9525" cap="flat">
                <a:noFill/>
                <a:prstDash val="solid"/>
                <a:miter/>
              </a:ln>
            </p:spPr>
            <p:txBody>
              <a:bodyPr/>
              <a:lstStyle/>
              <a:p>
                <a:endParaRPr lang="en-US"/>
              </a:p>
            </p:txBody>
          </p:sp>
          <p:sp>
            <p:nvSpPr>
              <p:cNvPr id="77" name="Freihandform: Form 76">
                <a:extLst>
                  <a:ext uri="{FF2B5EF4-FFF2-40B4-BE49-F238E27FC236}">
                    <a16:creationId xmlns:a16="http://schemas.microsoft.com/office/drawing/2014/main" id="{28B3A06E-4533-023F-7033-BC6DD7F44B6F}"/>
                  </a:ext>
                </a:extLst>
              </p:cNvPr>
              <p:cNvSpPr/>
              <p:nvPr/>
            </p:nvSpPr>
            <p:spPr>
              <a:xfrm>
                <a:off x="9691080" y="3928622"/>
                <a:ext cx="100574" cy="100764"/>
              </a:xfrm>
              <a:custGeom>
                <a:avLst/>
                <a:gdLst>
                  <a:gd name="csX0" fmla="*/ 0 w 100574"/>
                  <a:gd name="csY0" fmla="*/ 71056 h 100764"/>
                  <a:gd name="csX1" fmla="*/ 47158 w 100574"/>
                  <a:gd name="csY1" fmla="*/ 27946 h 100764"/>
                  <a:gd name="csX2" fmla="*/ 4258 w 100574"/>
                  <a:gd name="csY2" fmla="*/ 27946 h 100764"/>
                  <a:gd name="csX3" fmla="*/ 4258 w 100574"/>
                  <a:gd name="csY3" fmla="*/ 0 h 100764"/>
                  <a:gd name="csX4" fmla="*/ 96488 w 100574"/>
                  <a:gd name="csY4" fmla="*/ 0 h 100764"/>
                  <a:gd name="csX5" fmla="*/ 96488 w 100574"/>
                  <a:gd name="csY5" fmla="*/ 29508 h 100764"/>
                  <a:gd name="csX6" fmla="*/ 50483 w 100574"/>
                  <a:gd name="csY6" fmla="*/ 72819 h 100764"/>
                  <a:gd name="csX7" fmla="*/ 100575 w 100574"/>
                  <a:gd name="csY7" fmla="*/ 72819 h 100764"/>
                  <a:gd name="csX8" fmla="*/ 100575 w 100574"/>
                  <a:gd name="csY8" fmla="*/ 100765 h 100764"/>
                  <a:gd name="csX9" fmla="*/ 0 w 100574"/>
                  <a:gd name="csY9" fmla="*/ 100765 h 100764"/>
                  <a:gd name="csX10" fmla="*/ 0 w 100574"/>
                  <a:gd name="csY10" fmla="*/ 71056 h 1007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0574" h="100764">
                    <a:moveTo>
                      <a:pt x="0" y="71056"/>
                    </a:moveTo>
                    <a:lnTo>
                      <a:pt x="47158" y="27946"/>
                    </a:lnTo>
                    <a:lnTo>
                      <a:pt x="4258" y="27946"/>
                    </a:lnTo>
                    <a:lnTo>
                      <a:pt x="4258" y="0"/>
                    </a:lnTo>
                    <a:lnTo>
                      <a:pt x="96488" y="0"/>
                    </a:lnTo>
                    <a:lnTo>
                      <a:pt x="96488" y="29508"/>
                    </a:lnTo>
                    <a:lnTo>
                      <a:pt x="50483" y="72819"/>
                    </a:lnTo>
                    <a:lnTo>
                      <a:pt x="100575" y="72819"/>
                    </a:lnTo>
                    <a:lnTo>
                      <a:pt x="100575" y="100765"/>
                    </a:lnTo>
                    <a:lnTo>
                      <a:pt x="0" y="100765"/>
                    </a:lnTo>
                    <a:lnTo>
                      <a:pt x="0" y="71056"/>
                    </a:lnTo>
                    <a:close/>
                  </a:path>
                </a:pathLst>
              </a:custGeom>
              <a:solidFill>
                <a:srgbClr val="12120D"/>
              </a:solidFill>
              <a:ln w="9525" cap="flat">
                <a:noFill/>
                <a:prstDash val="solid"/>
                <a:miter/>
              </a:ln>
            </p:spPr>
            <p:txBody>
              <a:bodyPr/>
              <a:lstStyle/>
              <a:p>
                <a:endParaRPr lang="en-US"/>
              </a:p>
            </p:txBody>
          </p:sp>
          <p:sp>
            <p:nvSpPr>
              <p:cNvPr id="78" name="Freihandform: Form 77">
                <a:extLst>
                  <a:ext uri="{FF2B5EF4-FFF2-40B4-BE49-F238E27FC236}">
                    <a16:creationId xmlns:a16="http://schemas.microsoft.com/office/drawing/2014/main" id="{1278EA17-44A0-9973-BBE1-FAAA23B02204}"/>
                  </a:ext>
                </a:extLst>
              </p:cNvPr>
              <p:cNvSpPr/>
              <p:nvPr/>
            </p:nvSpPr>
            <p:spPr>
              <a:xfrm>
                <a:off x="9806978" y="3890785"/>
                <a:ext cx="38452" cy="138626"/>
              </a:xfrm>
              <a:custGeom>
                <a:avLst/>
                <a:gdLst>
                  <a:gd name="csX0" fmla="*/ 38452 w 38452"/>
                  <a:gd name="csY0" fmla="*/ 26984 h 138626"/>
                  <a:gd name="csX1" fmla="*/ 29 w 38452"/>
                  <a:gd name="csY1" fmla="*/ 26984 h 138626"/>
                  <a:gd name="csX2" fmla="*/ 29 w 38452"/>
                  <a:gd name="csY2" fmla="*/ 0 h 138626"/>
                  <a:gd name="csX3" fmla="*/ 38452 w 38452"/>
                  <a:gd name="csY3" fmla="*/ 0 h 138626"/>
                  <a:gd name="csX4" fmla="*/ 38452 w 38452"/>
                  <a:gd name="csY4" fmla="*/ 26984 h 138626"/>
                  <a:gd name="csX5" fmla="*/ 0 w 38452"/>
                  <a:gd name="csY5" fmla="*/ 37852 h 138626"/>
                  <a:gd name="csX6" fmla="*/ 38424 w 38452"/>
                  <a:gd name="csY6" fmla="*/ 37852 h 138626"/>
                  <a:gd name="csX7" fmla="*/ 38424 w 38452"/>
                  <a:gd name="csY7" fmla="*/ 138627 h 138626"/>
                  <a:gd name="csX8" fmla="*/ 0 w 38452"/>
                  <a:gd name="csY8" fmla="*/ 138627 h 138626"/>
                  <a:gd name="csX9" fmla="*/ 0 w 38452"/>
                  <a:gd name="csY9" fmla="*/ 37852 h 1386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8452" h="138626">
                    <a:moveTo>
                      <a:pt x="38452" y="26984"/>
                    </a:moveTo>
                    <a:lnTo>
                      <a:pt x="29" y="26984"/>
                    </a:lnTo>
                    <a:lnTo>
                      <a:pt x="29" y="0"/>
                    </a:lnTo>
                    <a:lnTo>
                      <a:pt x="38452" y="0"/>
                    </a:lnTo>
                    <a:lnTo>
                      <a:pt x="38452" y="26984"/>
                    </a:lnTo>
                    <a:close/>
                    <a:moveTo>
                      <a:pt x="0" y="37852"/>
                    </a:moveTo>
                    <a:lnTo>
                      <a:pt x="38424" y="37852"/>
                    </a:lnTo>
                    <a:lnTo>
                      <a:pt x="38424" y="138627"/>
                    </a:lnTo>
                    <a:lnTo>
                      <a:pt x="0" y="138627"/>
                    </a:lnTo>
                    <a:lnTo>
                      <a:pt x="0" y="37852"/>
                    </a:lnTo>
                    <a:close/>
                  </a:path>
                </a:pathLst>
              </a:custGeom>
              <a:solidFill>
                <a:srgbClr val="12120D"/>
              </a:solidFill>
              <a:ln w="9525" cap="flat">
                <a:noFill/>
                <a:prstDash val="solid"/>
                <a:miter/>
              </a:ln>
            </p:spPr>
            <p:txBody>
              <a:bodyPr/>
              <a:lstStyle/>
              <a:p>
                <a:endParaRPr lang="en-US"/>
              </a:p>
            </p:txBody>
          </p:sp>
          <p:sp>
            <p:nvSpPr>
              <p:cNvPr id="79" name="Freihandform: Form 78">
                <a:extLst>
                  <a:ext uri="{FF2B5EF4-FFF2-40B4-BE49-F238E27FC236}">
                    <a16:creationId xmlns:a16="http://schemas.microsoft.com/office/drawing/2014/main" id="{224033C5-3496-4175-EDA0-66FC0E80DBBC}"/>
                  </a:ext>
                </a:extLst>
              </p:cNvPr>
              <p:cNvSpPr/>
              <p:nvPr/>
            </p:nvSpPr>
            <p:spPr>
              <a:xfrm>
                <a:off x="9861334" y="3926124"/>
                <a:ext cx="108918" cy="105784"/>
              </a:xfrm>
              <a:custGeom>
                <a:avLst/>
                <a:gdLst>
                  <a:gd name="csX0" fmla="*/ 104261 w 108918"/>
                  <a:gd name="csY0" fmla="*/ 80724 h 105784"/>
                  <a:gd name="csX1" fmla="*/ 108918 w 108918"/>
                  <a:gd name="csY1" fmla="*/ 103261 h 105784"/>
                  <a:gd name="csX2" fmla="*/ 69694 w 108918"/>
                  <a:gd name="csY2" fmla="*/ 103261 h 105784"/>
                  <a:gd name="csX3" fmla="*/ 68332 w 108918"/>
                  <a:gd name="csY3" fmla="*/ 93755 h 105784"/>
                  <a:gd name="csX4" fmla="*/ 67970 w 108918"/>
                  <a:gd name="csY4" fmla="*/ 93755 h 105784"/>
                  <a:gd name="csX5" fmla="*/ 35528 w 108918"/>
                  <a:gd name="csY5" fmla="*/ 105785 h 105784"/>
                  <a:gd name="csX6" fmla="*/ 0 w 108918"/>
                  <a:gd name="csY6" fmla="*/ 75305 h 105784"/>
                  <a:gd name="csX7" fmla="*/ 56902 w 108918"/>
                  <a:gd name="csY7" fmla="*/ 40938 h 105784"/>
                  <a:gd name="csX8" fmla="*/ 67370 w 108918"/>
                  <a:gd name="csY8" fmla="*/ 32004 h 105784"/>
                  <a:gd name="csX9" fmla="*/ 54740 w 108918"/>
                  <a:gd name="csY9" fmla="*/ 22698 h 105784"/>
                  <a:gd name="csX10" fmla="*/ 40386 w 108918"/>
                  <a:gd name="csY10" fmla="*/ 32995 h 105784"/>
                  <a:gd name="csX11" fmla="*/ 4658 w 108918"/>
                  <a:gd name="csY11" fmla="*/ 32995 h 105784"/>
                  <a:gd name="csX12" fmla="*/ 22136 w 108918"/>
                  <a:gd name="csY12" fmla="*/ 5810 h 105784"/>
                  <a:gd name="csX13" fmla="*/ 56502 w 108918"/>
                  <a:gd name="csY13" fmla="*/ 0 h 105784"/>
                  <a:gd name="csX14" fmla="*/ 104261 w 108918"/>
                  <a:gd name="csY14" fmla="*/ 39376 h 105784"/>
                  <a:gd name="csX15" fmla="*/ 104261 w 108918"/>
                  <a:gd name="csY15" fmla="*/ 80724 h 105784"/>
                  <a:gd name="csX16" fmla="*/ 67370 w 108918"/>
                  <a:gd name="csY16" fmla="*/ 58026 h 105784"/>
                  <a:gd name="csX17" fmla="*/ 52216 w 108918"/>
                  <a:gd name="csY17" fmla="*/ 62875 h 105784"/>
                  <a:gd name="csX18" fmla="*/ 39214 w 108918"/>
                  <a:gd name="csY18" fmla="*/ 73781 h 105784"/>
                  <a:gd name="csX19" fmla="*/ 51254 w 108918"/>
                  <a:gd name="csY19" fmla="*/ 83058 h 105784"/>
                  <a:gd name="csX20" fmla="*/ 67370 w 108918"/>
                  <a:gd name="csY20" fmla="*/ 67332 h 105784"/>
                  <a:gd name="csX21" fmla="*/ 67370 w 108918"/>
                  <a:gd name="csY21" fmla="*/ 58026 h 105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08918" h="105784">
                    <a:moveTo>
                      <a:pt x="104261" y="80724"/>
                    </a:moveTo>
                    <a:cubicBezTo>
                      <a:pt x="104261" y="88335"/>
                      <a:pt x="104632" y="96850"/>
                      <a:pt x="108918" y="103261"/>
                    </a:cubicBezTo>
                    <a:lnTo>
                      <a:pt x="69694" y="103261"/>
                    </a:lnTo>
                    <a:cubicBezTo>
                      <a:pt x="68732" y="100536"/>
                      <a:pt x="68132" y="96479"/>
                      <a:pt x="68332" y="93755"/>
                    </a:cubicBezTo>
                    <a:lnTo>
                      <a:pt x="67970" y="93755"/>
                    </a:lnTo>
                    <a:cubicBezTo>
                      <a:pt x="59788" y="103099"/>
                      <a:pt x="47930" y="105785"/>
                      <a:pt x="35528" y="105785"/>
                    </a:cubicBezTo>
                    <a:cubicBezTo>
                      <a:pt x="16088" y="105785"/>
                      <a:pt x="0" y="96479"/>
                      <a:pt x="0" y="75305"/>
                    </a:cubicBezTo>
                    <a:cubicBezTo>
                      <a:pt x="0" y="43472"/>
                      <a:pt x="37262" y="44634"/>
                      <a:pt x="56902" y="40938"/>
                    </a:cubicBezTo>
                    <a:cubicBezTo>
                      <a:pt x="62122" y="39976"/>
                      <a:pt x="67370" y="38414"/>
                      <a:pt x="67370" y="32004"/>
                    </a:cubicBezTo>
                    <a:cubicBezTo>
                      <a:pt x="67370" y="25222"/>
                      <a:pt x="60960" y="22698"/>
                      <a:pt x="54740" y="22698"/>
                    </a:cubicBezTo>
                    <a:cubicBezTo>
                      <a:pt x="42910" y="22698"/>
                      <a:pt x="40548" y="28708"/>
                      <a:pt x="40386" y="32995"/>
                    </a:cubicBezTo>
                    <a:lnTo>
                      <a:pt x="4658" y="32995"/>
                    </a:lnTo>
                    <a:cubicBezTo>
                      <a:pt x="5220" y="18812"/>
                      <a:pt x="12230" y="10468"/>
                      <a:pt x="22136" y="5810"/>
                    </a:cubicBezTo>
                    <a:cubicBezTo>
                      <a:pt x="31842" y="1124"/>
                      <a:pt x="44634" y="0"/>
                      <a:pt x="56502" y="0"/>
                    </a:cubicBezTo>
                    <a:cubicBezTo>
                      <a:pt x="104632" y="0"/>
                      <a:pt x="104261" y="19974"/>
                      <a:pt x="104261" y="39376"/>
                    </a:cubicBezTo>
                    <a:lnTo>
                      <a:pt x="104261" y="80724"/>
                    </a:lnTo>
                    <a:close/>
                    <a:moveTo>
                      <a:pt x="67370" y="58026"/>
                    </a:moveTo>
                    <a:cubicBezTo>
                      <a:pt x="62713" y="60350"/>
                      <a:pt x="57464" y="61712"/>
                      <a:pt x="52216" y="62875"/>
                    </a:cubicBezTo>
                    <a:cubicBezTo>
                      <a:pt x="43672" y="64808"/>
                      <a:pt x="39214" y="66970"/>
                      <a:pt x="39214" y="73781"/>
                    </a:cubicBezTo>
                    <a:cubicBezTo>
                      <a:pt x="39214" y="78400"/>
                      <a:pt x="44234" y="83058"/>
                      <a:pt x="51254" y="83058"/>
                    </a:cubicBezTo>
                    <a:cubicBezTo>
                      <a:pt x="59988" y="83058"/>
                      <a:pt x="66770" y="77838"/>
                      <a:pt x="67370" y="67332"/>
                    </a:cubicBezTo>
                    <a:lnTo>
                      <a:pt x="67370" y="58026"/>
                    </a:lnTo>
                    <a:close/>
                  </a:path>
                </a:pathLst>
              </a:custGeom>
              <a:solidFill>
                <a:srgbClr val="12120D"/>
              </a:solidFill>
              <a:ln w="9525" cap="flat">
                <a:noFill/>
                <a:prstDash val="solid"/>
                <a:miter/>
              </a:ln>
            </p:spPr>
            <p:txBody>
              <a:bodyPr/>
              <a:lstStyle/>
              <a:p>
                <a:endParaRPr lang="en-US"/>
              </a:p>
            </p:txBody>
          </p:sp>
          <p:sp>
            <p:nvSpPr>
              <p:cNvPr id="80" name="Rechteck 79">
                <a:extLst>
                  <a:ext uri="{FF2B5EF4-FFF2-40B4-BE49-F238E27FC236}">
                    <a16:creationId xmlns:a16="http://schemas.microsoft.com/office/drawing/2014/main" id="{E1D609A4-2131-EAF5-DED7-A19B8809E7BC}"/>
                  </a:ext>
                </a:extLst>
              </p:cNvPr>
              <p:cNvSpPr/>
              <p:nvPr/>
            </p:nvSpPr>
            <p:spPr>
              <a:xfrm>
                <a:off x="9986744" y="3890785"/>
                <a:ext cx="38423" cy="138626"/>
              </a:xfrm>
              <a:prstGeom prst="rect">
                <a:avLst/>
              </a:prstGeom>
              <a:solidFill>
                <a:srgbClr val="12120D"/>
              </a:solidFill>
              <a:ln w="9525" cap="flat">
                <a:noFill/>
                <a:prstDash val="solid"/>
                <a:miter/>
              </a:ln>
            </p:spPr>
            <p:txBody>
              <a:bodyPr/>
              <a:lstStyle/>
              <a:p>
                <a:endParaRPr lang="en-US"/>
              </a:p>
            </p:txBody>
          </p:sp>
          <p:sp>
            <p:nvSpPr>
              <p:cNvPr id="81" name="Freihandform: Form 80">
                <a:extLst>
                  <a:ext uri="{FF2B5EF4-FFF2-40B4-BE49-F238E27FC236}">
                    <a16:creationId xmlns:a16="http://schemas.microsoft.com/office/drawing/2014/main" id="{E8801AE7-3B5E-0BCD-49E7-5CF2D570C8F8}"/>
                  </a:ext>
                </a:extLst>
              </p:cNvPr>
              <p:cNvSpPr/>
              <p:nvPr/>
            </p:nvSpPr>
            <p:spPr>
              <a:xfrm>
                <a:off x="10042830" y="3926111"/>
                <a:ext cx="110471" cy="105794"/>
              </a:xfrm>
              <a:custGeom>
                <a:avLst/>
                <a:gdLst>
                  <a:gd name="csX0" fmla="*/ 36690 w 110471"/>
                  <a:gd name="csY0" fmla="*/ 61560 h 105794"/>
                  <a:gd name="csX1" fmla="*/ 56302 w 110471"/>
                  <a:gd name="csY1" fmla="*/ 81163 h 105794"/>
                  <a:gd name="csX2" fmla="*/ 72419 w 110471"/>
                  <a:gd name="csY2" fmla="*/ 73952 h 105794"/>
                  <a:gd name="csX3" fmla="*/ 108347 w 110471"/>
                  <a:gd name="csY3" fmla="*/ 73952 h 105794"/>
                  <a:gd name="csX4" fmla="*/ 56493 w 110471"/>
                  <a:gd name="csY4" fmla="*/ 105794 h 105794"/>
                  <a:gd name="csX5" fmla="*/ 0 w 110471"/>
                  <a:gd name="csY5" fmla="*/ 53178 h 105794"/>
                  <a:gd name="csX6" fmla="*/ 53207 w 110471"/>
                  <a:gd name="csY6" fmla="*/ 0 h 105794"/>
                  <a:gd name="csX7" fmla="*/ 110471 w 110471"/>
                  <a:gd name="csY7" fmla="*/ 61560 h 105794"/>
                  <a:gd name="csX8" fmla="*/ 36690 w 110471"/>
                  <a:gd name="csY8" fmla="*/ 61560 h 105794"/>
                  <a:gd name="csX9" fmla="*/ 73581 w 110471"/>
                  <a:gd name="csY9" fmla="*/ 41548 h 105794"/>
                  <a:gd name="csX10" fmla="*/ 56693 w 110471"/>
                  <a:gd name="csY10" fmla="*/ 24632 h 105794"/>
                  <a:gd name="csX11" fmla="*/ 36890 w 110471"/>
                  <a:gd name="csY11" fmla="*/ 41548 h 105794"/>
                  <a:gd name="csX12" fmla="*/ 73581 w 110471"/>
                  <a:gd name="csY12" fmla="*/ 41548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0471" h="105794">
                    <a:moveTo>
                      <a:pt x="36690" y="61560"/>
                    </a:moveTo>
                    <a:cubicBezTo>
                      <a:pt x="37652" y="72990"/>
                      <a:pt x="44263" y="81163"/>
                      <a:pt x="56302" y="81163"/>
                    </a:cubicBezTo>
                    <a:cubicBezTo>
                      <a:pt x="62513" y="81163"/>
                      <a:pt x="69323" y="78810"/>
                      <a:pt x="72419" y="73952"/>
                    </a:cubicBezTo>
                    <a:lnTo>
                      <a:pt x="108347" y="73952"/>
                    </a:lnTo>
                    <a:cubicBezTo>
                      <a:pt x="100565" y="95726"/>
                      <a:pt x="79400" y="105794"/>
                      <a:pt x="56493" y="105794"/>
                    </a:cubicBezTo>
                    <a:cubicBezTo>
                      <a:pt x="24260" y="105794"/>
                      <a:pt x="0" y="86782"/>
                      <a:pt x="0" y="53178"/>
                    </a:cubicBezTo>
                    <a:cubicBezTo>
                      <a:pt x="0" y="23870"/>
                      <a:pt x="21365" y="0"/>
                      <a:pt x="53207" y="0"/>
                    </a:cubicBezTo>
                    <a:cubicBezTo>
                      <a:pt x="93193" y="0"/>
                      <a:pt x="110471" y="22308"/>
                      <a:pt x="110471" y="61560"/>
                    </a:cubicBezTo>
                    <a:lnTo>
                      <a:pt x="36690" y="61560"/>
                    </a:lnTo>
                    <a:close/>
                    <a:moveTo>
                      <a:pt x="73581" y="41548"/>
                    </a:moveTo>
                    <a:cubicBezTo>
                      <a:pt x="73581" y="32242"/>
                      <a:pt x="66599" y="24632"/>
                      <a:pt x="56693" y="24632"/>
                    </a:cubicBezTo>
                    <a:cubicBezTo>
                      <a:pt x="45234" y="24632"/>
                      <a:pt x="38652" y="30680"/>
                      <a:pt x="36890" y="41548"/>
                    </a:cubicBezTo>
                    <a:lnTo>
                      <a:pt x="73581" y="41548"/>
                    </a:lnTo>
                    <a:close/>
                  </a:path>
                </a:pathLst>
              </a:custGeom>
              <a:solidFill>
                <a:srgbClr val="12120D"/>
              </a:solidFill>
              <a:ln w="9525" cap="flat">
                <a:noFill/>
                <a:prstDash val="solid"/>
                <a:miter/>
              </a:ln>
            </p:spPr>
            <p:txBody>
              <a:bodyPr/>
              <a:lstStyle/>
              <a:p>
                <a:endParaRPr lang="en-US"/>
              </a:p>
            </p:txBody>
          </p:sp>
          <p:sp>
            <p:nvSpPr>
              <p:cNvPr id="82" name="Freihandform: Form 81">
                <a:extLst>
                  <a:ext uri="{FF2B5EF4-FFF2-40B4-BE49-F238E27FC236}">
                    <a16:creationId xmlns:a16="http://schemas.microsoft.com/office/drawing/2014/main" id="{386C8C6E-76BA-259A-99EB-E9D2EF753CEA}"/>
                  </a:ext>
                </a:extLst>
              </p:cNvPr>
              <p:cNvSpPr/>
              <p:nvPr/>
            </p:nvSpPr>
            <p:spPr>
              <a:xfrm>
                <a:off x="10163763" y="3926099"/>
                <a:ext cx="101526" cy="105794"/>
              </a:xfrm>
              <a:custGeom>
                <a:avLst/>
                <a:gdLst>
                  <a:gd name="csX0" fmla="*/ 63875 w 101526"/>
                  <a:gd name="csY0" fmla="*/ 31842 h 105794"/>
                  <a:gd name="csX1" fmla="*/ 59417 w 101526"/>
                  <a:gd name="csY1" fmla="*/ 24260 h 105794"/>
                  <a:gd name="csX2" fmla="*/ 50883 w 101526"/>
                  <a:gd name="csY2" fmla="*/ 21374 h 105794"/>
                  <a:gd name="csX3" fmla="*/ 39214 w 101526"/>
                  <a:gd name="csY3" fmla="*/ 29147 h 105794"/>
                  <a:gd name="csX4" fmla="*/ 43701 w 101526"/>
                  <a:gd name="csY4" fmla="*/ 34366 h 105794"/>
                  <a:gd name="csX5" fmla="*/ 77467 w 101526"/>
                  <a:gd name="csY5" fmla="*/ 42148 h 105794"/>
                  <a:gd name="csX6" fmla="*/ 101527 w 101526"/>
                  <a:gd name="csY6" fmla="*/ 70295 h 105794"/>
                  <a:gd name="csX7" fmla="*/ 50282 w 101526"/>
                  <a:gd name="csY7" fmla="*/ 105794 h 105794"/>
                  <a:gd name="csX8" fmla="*/ 0 w 101526"/>
                  <a:gd name="csY8" fmla="*/ 70295 h 105794"/>
                  <a:gd name="csX9" fmla="*/ 36690 w 101526"/>
                  <a:gd name="csY9" fmla="*/ 70295 h 105794"/>
                  <a:gd name="csX10" fmla="*/ 41338 w 101526"/>
                  <a:gd name="csY10" fmla="*/ 79238 h 105794"/>
                  <a:gd name="csX11" fmla="*/ 51645 w 101526"/>
                  <a:gd name="csY11" fmla="*/ 82125 h 105794"/>
                  <a:gd name="csX12" fmla="*/ 64637 w 101526"/>
                  <a:gd name="csY12" fmla="*/ 74352 h 105794"/>
                  <a:gd name="csX13" fmla="*/ 43501 w 101526"/>
                  <a:gd name="csY13" fmla="*/ 63684 h 105794"/>
                  <a:gd name="csX14" fmla="*/ 2324 w 101526"/>
                  <a:gd name="csY14" fmla="*/ 32042 h 105794"/>
                  <a:gd name="csX15" fmla="*/ 49882 w 101526"/>
                  <a:gd name="csY15" fmla="*/ 0 h 105794"/>
                  <a:gd name="csX16" fmla="*/ 98803 w 101526"/>
                  <a:gd name="csY16" fmla="*/ 31842 h 105794"/>
                  <a:gd name="csX17" fmla="*/ 63875 w 101526"/>
                  <a:gd name="csY17" fmla="*/ 31842 h 105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01526" h="105794">
                    <a:moveTo>
                      <a:pt x="63875" y="31842"/>
                    </a:moveTo>
                    <a:cubicBezTo>
                      <a:pt x="63675" y="28556"/>
                      <a:pt x="61951" y="26022"/>
                      <a:pt x="59417" y="24260"/>
                    </a:cubicBezTo>
                    <a:cubicBezTo>
                      <a:pt x="57093" y="22336"/>
                      <a:pt x="53969" y="21374"/>
                      <a:pt x="50883" y="21374"/>
                    </a:cubicBezTo>
                    <a:cubicBezTo>
                      <a:pt x="45425" y="21374"/>
                      <a:pt x="39214" y="22536"/>
                      <a:pt x="39214" y="29147"/>
                    </a:cubicBezTo>
                    <a:cubicBezTo>
                      <a:pt x="39214" y="32042"/>
                      <a:pt x="41538" y="33404"/>
                      <a:pt x="43701" y="34366"/>
                    </a:cubicBezTo>
                    <a:cubicBezTo>
                      <a:pt x="50082" y="37090"/>
                      <a:pt x="64637" y="37862"/>
                      <a:pt x="77467" y="42148"/>
                    </a:cubicBezTo>
                    <a:cubicBezTo>
                      <a:pt x="90268" y="46196"/>
                      <a:pt x="101527" y="53778"/>
                      <a:pt x="101527" y="70295"/>
                    </a:cubicBezTo>
                    <a:cubicBezTo>
                      <a:pt x="101527" y="98250"/>
                      <a:pt x="74743" y="105794"/>
                      <a:pt x="50282" y="105794"/>
                    </a:cubicBezTo>
                    <a:cubicBezTo>
                      <a:pt x="26613" y="105794"/>
                      <a:pt x="591" y="96288"/>
                      <a:pt x="0" y="70295"/>
                    </a:cubicBezTo>
                    <a:lnTo>
                      <a:pt x="36690" y="70295"/>
                    </a:lnTo>
                    <a:cubicBezTo>
                      <a:pt x="36890" y="73790"/>
                      <a:pt x="38452" y="76714"/>
                      <a:pt x="41338" y="79238"/>
                    </a:cubicBezTo>
                    <a:cubicBezTo>
                      <a:pt x="43301" y="80963"/>
                      <a:pt x="46987" y="82125"/>
                      <a:pt x="51645" y="82125"/>
                    </a:cubicBezTo>
                    <a:cubicBezTo>
                      <a:pt x="56693" y="82125"/>
                      <a:pt x="64637" y="80162"/>
                      <a:pt x="64637" y="74352"/>
                    </a:cubicBezTo>
                    <a:cubicBezTo>
                      <a:pt x="64637" y="68532"/>
                      <a:pt x="61350" y="66770"/>
                      <a:pt x="43501" y="63684"/>
                    </a:cubicBezTo>
                    <a:cubicBezTo>
                      <a:pt x="14183" y="58664"/>
                      <a:pt x="2324" y="49320"/>
                      <a:pt x="2324" y="32042"/>
                    </a:cubicBezTo>
                    <a:cubicBezTo>
                      <a:pt x="2324" y="6620"/>
                      <a:pt x="29708" y="0"/>
                      <a:pt x="49882" y="0"/>
                    </a:cubicBezTo>
                    <a:cubicBezTo>
                      <a:pt x="71657" y="0"/>
                      <a:pt x="97841" y="6020"/>
                      <a:pt x="98803" y="31842"/>
                    </a:cubicBezTo>
                    <a:lnTo>
                      <a:pt x="63875" y="31842"/>
                    </a:lnTo>
                    <a:close/>
                  </a:path>
                </a:pathLst>
              </a:custGeom>
              <a:solidFill>
                <a:srgbClr val="12120D"/>
              </a:solidFill>
              <a:ln w="9525" cap="flat">
                <a:noFill/>
                <a:prstDash val="solid"/>
                <a:miter/>
              </a:ln>
            </p:spPr>
            <p:txBody>
              <a:bodyPr/>
              <a:lstStyle/>
              <a:p>
                <a:endParaRPr lang="en-US"/>
              </a:p>
            </p:txBody>
          </p:sp>
        </p:grpSp>
      </p:grpSp>
      <p:grpSp>
        <p:nvGrpSpPr>
          <p:cNvPr id="86" name="Gruppieren 85">
            <a:extLst>
              <a:ext uri="{FF2B5EF4-FFF2-40B4-BE49-F238E27FC236}">
                <a16:creationId xmlns:a16="http://schemas.microsoft.com/office/drawing/2014/main" id="{9A9EFD88-9CE7-2424-E891-C6EDF10135BD}"/>
              </a:ext>
            </a:extLst>
          </p:cNvPr>
          <p:cNvGrpSpPr/>
          <p:nvPr userDrawn="1"/>
        </p:nvGrpSpPr>
        <p:grpSpPr>
          <a:xfrm>
            <a:off x="611736" y="6009195"/>
            <a:ext cx="918057" cy="503439"/>
            <a:chOff x="369895" y="3426355"/>
            <a:chExt cx="1374485" cy="753732"/>
          </a:xfrm>
        </p:grpSpPr>
        <p:sp>
          <p:nvSpPr>
            <p:cNvPr id="87" name="Freihandform: Form 86">
              <a:extLst>
                <a:ext uri="{FF2B5EF4-FFF2-40B4-BE49-F238E27FC236}">
                  <a16:creationId xmlns:a16="http://schemas.microsoft.com/office/drawing/2014/main" id="{0ECB5403-5CA7-93CF-D5DA-E3EA31DBAB41}"/>
                </a:ext>
              </a:extLst>
            </p:cNvPr>
            <p:cNvSpPr/>
            <p:nvPr/>
          </p:nvSpPr>
          <p:spPr>
            <a:xfrm>
              <a:off x="748291" y="3646669"/>
              <a:ext cx="94730" cy="122491"/>
            </a:xfrm>
            <a:custGeom>
              <a:avLst/>
              <a:gdLst>
                <a:gd name="csX0" fmla="*/ 137 w 94730"/>
                <a:gd name="csY0" fmla="*/ 80420 h 122491"/>
                <a:gd name="csX1" fmla="*/ 25007 w 94730"/>
                <a:gd name="csY1" fmla="*/ 80420 h 122491"/>
                <a:gd name="csX2" fmla="*/ 49182 w 94730"/>
                <a:gd name="csY2" fmla="*/ 101108 h 122491"/>
                <a:gd name="csX3" fmla="*/ 68937 w 94730"/>
                <a:gd name="csY3" fmla="*/ 86697 h 122491"/>
                <a:gd name="csX4" fmla="*/ 41971 w 94730"/>
                <a:gd name="csY4" fmla="*/ 70428 h 122491"/>
                <a:gd name="csX5" fmla="*/ 3157 w 94730"/>
                <a:gd name="csY5" fmla="*/ 35795 h 122491"/>
                <a:gd name="csX6" fmla="*/ 47086 w 94730"/>
                <a:gd name="csY6" fmla="*/ 0 h 122491"/>
                <a:gd name="csX7" fmla="*/ 94730 w 94730"/>
                <a:gd name="csY7" fmla="*/ 41834 h 122491"/>
                <a:gd name="csX8" fmla="*/ 70794 w 94730"/>
                <a:gd name="csY8" fmla="*/ 41834 h 122491"/>
                <a:gd name="csX9" fmla="*/ 47086 w 94730"/>
                <a:gd name="csY9" fmla="*/ 21155 h 122491"/>
                <a:gd name="csX10" fmla="*/ 27798 w 94730"/>
                <a:gd name="csY10" fmla="*/ 34633 h 122491"/>
                <a:gd name="csX11" fmla="*/ 50344 w 94730"/>
                <a:gd name="csY11" fmla="*/ 48816 h 122491"/>
                <a:gd name="csX12" fmla="*/ 94263 w 94730"/>
                <a:gd name="csY12" fmla="*/ 86697 h 122491"/>
                <a:gd name="csX13" fmla="*/ 51268 w 94730"/>
                <a:gd name="csY13" fmla="*/ 122492 h 122491"/>
                <a:gd name="csX14" fmla="*/ 137 w 94730"/>
                <a:gd name="csY14" fmla="*/ 80420 h 1224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4730" h="122491">
                  <a:moveTo>
                    <a:pt x="137" y="80420"/>
                  </a:moveTo>
                  <a:lnTo>
                    <a:pt x="25007" y="80420"/>
                  </a:lnTo>
                  <a:cubicBezTo>
                    <a:pt x="25236" y="92040"/>
                    <a:pt x="34532" y="101108"/>
                    <a:pt x="49182" y="101108"/>
                  </a:cubicBezTo>
                  <a:cubicBezTo>
                    <a:pt x="61031" y="101108"/>
                    <a:pt x="69165" y="95526"/>
                    <a:pt x="68937" y="86697"/>
                  </a:cubicBezTo>
                  <a:cubicBezTo>
                    <a:pt x="68698" y="78324"/>
                    <a:pt x="61031" y="74838"/>
                    <a:pt x="41971" y="70428"/>
                  </a:cubicBezTo>
                  <a:cubicBezTo>
                    <a:pt x="18968" y="65780"/>
                    <a:pt x="3157" y="56950"/>
                    <a:pt x="3157" y="35795"/>
                  </a:cubicBezTo>
                  <a:cubicBezTo>
                    <a:pt x="3157" y="14411"/>
                    <a:pt x="20826" y="0"/>
                    <a:pt x="47086" y="0"/>
                  </a:cubicBezTo>
                  <a:cubicBezTo>
                    <a:pt x="77299" y="0"/>
                    <a:pt x="94502" y="18831"/>
                    <a:pt x="94730" y="41834"/>
                  </a:cubicBezTo>
                  <a:lnTo>
                    <a:pt x="70794" y="41834"/>
                  </a:lnTo>
                  <a:cubicBezTo>
                    <a:pt x="70327" y="25803"/>
                    <a:pt x="56154" y="21155"/>
                    <a:pt x="47086" y="21155"/>
                  </a:cubicBezTo>
                  <a:cubicBezTo>
                    <a:pt x="38952" y="21155"/>
                    <a:pt x="27798" y="25108"/>
                    <a:pt x="27798" y="34633"/>
                  </a:cubicBezTo>
                  <a:cubicBezTo>
                    <a:pt x="27798" y="44158"/>
                    <a:pt x="38952" y="46025"/>
                    <a:pt x="50344" y="48816"/>
                  </a:cubicBezTo>
                  <a:cubicBezTo>
                    <a:pt x="80557" y="55083"/>
                    <a:pt x="94263" y="65313"/>
                    <a:pt x="94263" y="86697"/>
                  </a:cubicBezTo>
                  <a:cubicBezTo>
                    <a:pt x="94263" y="108547"/>
                    <a:pt x="76604" y="122492"/>
                    <a:pt x="51268" y="122492"/>
                  </a:cubicBezTo>
                  <a:cubicBezTo>
                    <a:pt x="15244" y="122492"/>
                    <a:pt x="-1720" y="99946"/>
                    <a:pt x="137" y="80420"/>
                  </a:cubicBezTo>
                </a:path>
              </a:pathLst>
            </a:custGeom>
            <a:solidFill>
              <a:srgbClr val="718574"/>
            </a:solidFill>
            <a:ln w="9525" cap="flat">
              <a:noFill/>
              <a:prstDash val="solid"/>
              <a:miter/>
            </a:ln>
          </p:spPr>
          <p:txBody>
            <a:bodyPr/>
            <a:lstStyle/>
            <a:p>
              <a:endParaRPr lang="en-US"/>
            </a:p>
          </p:txBody>
        </p:sp>
        <p:sp>
          <p:nvSpPr>
            <p:cNvPr id="88" name="Freihandform: Form 87">
              <a:extLst>
                <a:ext uri="{FF2B5EF4-FFF2-40B4-BE49-F238E27FC236}">
                  <a16:creationId xmlns:a16="http://schemas.microsoft.com/office/drawing/2014/main" id="{0C750BC7-0BFF-FCDD-56B8-266FC651AA7B}"/>
                </a:ext>
              </a:extLst>
            </p:cNvPr>
            <p:cNvSpPr/>
            <p:nvPr/>
          </p:nvSpPr>
          <p:spPr>
            <a:xfrm>
              <a:off x="853951" y="3650391"/>
              <a:ext cx="112956" cy="164869"/>
            </a:xfrm>
            <a:custGeom>
              <a:avLst/>
              <a:gdLst>
                <a:gd name="csX0" fmla="*/ 29518 w 112956"/>
                <a:gd name="csY0" fmla="*/ 0 h 164869"/>
                <a:gd name="csX1" fmla="*/ 57407 w 112956"/>
                <a:gd name="csY1" fmla="*/ 82277 h 164869"/>
                <a:gd name="csX2" fmla="*/ 82506 w 112956"/>
                <a:gd name="csY2" fmla="*/ 0 h 164869"/>
                <a:gd name="csX3" fmla="*/ 112957 w 112956"/>
                <a:gd name="csY3" fmla="*/ 0 h 164869"/>
                <a:gd name="csX4" fmla="*/ 61817 w 112956"/>
                <a:gd name="csY4" fmla="*/ 138055 h 164869"/>
                <a:gd name="csX5" fmla="*/ 19755 w 112956"/>
                <a:gd name="csY5" fmla="*/ 164783 h 164869"/>
                <a:gd name="csX6" fmla="*/ 12783 w 112956"/>
                <a:gd name="csY6" fmla="*/ 164554 h 164869"/>
                <a:gd name="csX7" fmla="*/ 12783 w 112956"/>
                <a:gd name="csY7" fmla="*/ 140846 h 164869"/>
                <a:gd name="csX8" fmla="*/ 18126 w 112956"/>
                <a:gd name="csY8" fmla="*/ 141075 h 164869"/>
                <a:gd name="csX9" fmla="*/ 41138 w 112956"/>
                <a:gd name="csY9" fmla="*/ 123177 h 164869"/>
                <a:gd name="csX10" fmla="*/ 43463 w 112956"/>
                <a:gd name="csY10" fmla="*/ 115510 h 164869"/>
                <a:gd name="csX11" fmla="*/ 0 w 112956"/>
                <a:gd name="csY11" fmla="*/ 0 h 164869"/>
                <a:gd name="csX12" fmla="*/ 29518 w 112956"/>
                <a:gd name="csY12" fmla="*/ 0 h 1648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2956" h="164869">
                  <a:moveTo>
                    <a:pt x="29518" y="0"/>
                  </a:moveTo>
                  <a:lnTo>
                    <a:pt x="57407" y="82277"/>
                  </a:lnTo>
                  <a:lnTo>
                    <a:pt x="82506" y="0"/>
                  </a:lnTo>
                  <a:lnTo>
                    <a:pt x="112957" y="0"/>
                  </a:lnTo>
                  <a:lnTo>
                    <a:pt x="61817" y="138055"/>
                  </a:lnTo>
                  <a:cubicBezTo>
                    <a:pt x="52759" y="162458"/>
                    <a:pt x="38119" y="165478"/>
                    <a:pt x="19755" y="164783"/>
                  </a:cubicBezTo>
                  <a:lnTo>
                    <a:pt x="12783" y="164554"/>
                  </a:lnTo>
                  <a:lnTo>
                    <a:pt x="12783" y="140846"/>
                  </a:lnTo>
                  <a:lnTo>
                    <a:pt x="18126" y="141075"/>
                  </a:lnTo>
                  <a:cubicBezTo>
                    <a:pt x="29747" y="141542"/>
                    <a:pt x="36262" y="138989"/>
                    <a:pt x="41138" y="123177"/>
                  </a:cubicBezTo>
                  <a:lnTo>
                    <a:pt x="43463" y="115510"/>
                  </a:lnTo>
                  <a:lnTo>
                    <a:pt x="0" y="0"/>
                  </a:lnTo>
                  <a:lnTo>
                    <a:pt x="29518" y="0"/>
                  </a:lnTo>
                  <a:close/>
                </a:path>
              </a:pathLst>
            </a:custGeom>
            <a:solidFill>
              <a:srgbClr val="718574"/>
            </a:solidFill>
            <a:ln w="9525" cap="flat">
              <a:noFill/>
              <a:prstDash val="solid"/>
              <a:miter/>
            </a:ln>
          </p:spPr>
          <p:txBody>
            <a:bodyPr/>
            <a:lstStyle/>
            <a:p>
              <a:endParaRPr lang="en-US"/>
            </a:p>
          </p:txBody>
        </p:sp>
        <p:sp>
          <p:nvSpPr>
            <p:cNvPr id="89" name="Freihandform: Form 88">
              <a:extLst>
                <a:ext uri="{FF2B5EF4-FFF2-40B4-BE49-F238E27FC236}">
                  <a16:creationId xmlns:a16="http://schemas.microsoft.com/office/drawing/2014/main" id="{0B81D1CD-3349-A00B-08DD-708220225498}"/>
                </a:ext>
              </a:extLst>
            </p:cNvPr>
            <p:cNvSpPr/>
            <p:nvPr/>
          </p:nvSpPr>
          <p:spPr>
            <a:xfrm>
              <a:off x="974939" y="3647606"/>
              <a:ext cx="106680" cy="119922"/>
            </a:xfrm>
            <a:custGeom>
              <a:avLst/>
              <a:gdLst>
                <a:gd name="csX0" fmla="*/ 0 w 106680"/>
                <a:gd name="csY0" fmla="*/ 59960 h 119922"/>
                <a:gd name="csX1" fmla="*/ 56017 w 106680"/>
                <a:gd name="csY1" fmla="*/ 0 h 119922"/>
                <a:gd name="csX2" fmla="*/ 106451 w 106680"/>
                <a:gd name="csY2" fmla="*/ 41596 h 119922"/>
                <a:gd name="csX3" fmla="*/ 79019 w 106680"/>
                <a:gd name="csY3" fmla="*/ 41596 h 119922"/>
                <a:gd name="csX4" fmla="*/ 55778 w 106680"/>
                <a:gd name="csY4" fmla="*/ 24403 h 119922"/>
                <a:gd name="csX5" fmla="*/ 27422 w 106680"/>
                <a:gd name="csY5" fmla="*/ 60188 h 119922"/>
                <a:gd name="csX6" fmla="*/ 55778 w 106680"/>
                <a:gd name="csY6" fmla="*/ 95517 h 119922"/>
                <a:gd name="csX7" fmla="*/ 79258 w 106680"/>
                <a:gd name="csY7" fmla="*/ 78324 h 119922"/>
                <a:gd name="csX8" fmla="*/ 106680 w 106680"/>
                <a:gd name="csY8" fmla="*/ 78324 h 119922"/>
                <a:gd name="csX9" fmla="*/ 55778 w 106680"/>
                <a:gd name="csY9" fmla="*/ 119920 h 119922"/>
                <a:gd name="csX10" fmla="*/ 0 w 106680"/>
                <a:gd name="csY10" fmla="*/ 59960 h 1199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06680" h="119922">
                  <a:moveTo>
                    <a:pt x="0" y="59960"/>
                  </a:moveTo>
                  <a:cubicBezTo>
                    <a:pt x="0" y="27184"/>
                    <a:pt x="20450" y="0"/>
                    <a:pt x="56017" y="0"/>
                  </a:cubicBezTo>
                  <a:cubicBezTo>
                    <a:pt x="80877" y="0"/>
                    <a:pt x="104356" y="15802"/>
                    <a:pt x="106451" y="41596"/>
                  </a:cubicBezTo>
                  <a:lnTo>
                    <a:pt x="79019" y="41596"/>
                  </a:lnTo>
                  <a:cubicBezTo>
                    <a:pt x="75305" y="26260"/>
                    <a:pt x="63446" y="24403"/>
                    <a:pt x="55778" y="24403"/>
                  </a:cubicBezTo>
                  <a:cubicBezTo>
                    <a:pt x="41138" y="24403"/>
                    <a:pt x="27422" y="34862"/>
                    <a:pt x="27422" y="60188"/>
                  </a:cubicBezTo>
                  <a:cubicBezTo>
                    <a:pt x="27422" y="85754"/>
                    <a:pt x="40910" y="95517"/>
                    <a:pt x="55778" y="95517"/>
                  </a:cubicBezTo>
                  <a:cubicBezTo>
                    <a:pt x="62989" y="95517"/>
                    <a:pt x="74371" y="93897"/>
                    <a:pt x="79258" y="78324"/>
                  </a:cubicBezTo>
                  <a:lnTo>
                    <a:pt x="106680" y="78324"/>
                  </a:lnTo>
                  <a:cubicBezTo>
                    <a:pt x="102499" y="105051"/>
                    <a:pt x="82277" y="120158"/>
                    <a:pt x="55778" y="119920"/>
                  </a:cubicBezTo>
                  <a:cubicBezTo>
                    <a:pt x="18821" y="119691"/>
                    <a:pt x="0" y="92735"/>
                    <a:pt x="0" y="59960"/>
                  </a:cubicBezTo>
                </a:path>
              </a:pathLst>
            </a:custGeom>
            <a:solidFill>
              <a:srgbClr val="718574"/>
            </a:solidFill>
            <a:ln w="9525" cap="flat">
              <a:noFill/>
              <a:prstDash val="solid"/>
              <a:miter/>
            </a:ln>
          </p:spPr>
          <p:txBody>
            <a:bodyPr/>
            <a:lstStyle/>
            <a:p>
              <a:endParaRPr lang="en-US"/>
            </a:p>
          </p:txBody>
        </p:sp>
        <p:sp>
          <p:nvSpPr>
            <p:cNvPr id="90" name="Freihandform: Form 89">
              <a:extLst>
                <a:ext uri="{FF2B5EF4-FFF2-40B4-BE49-F238E27FC236}">
                  <a16:creationId xmlns:a16="http://schemas.microsoft.com/office/drawing/2014/main" id="{BBD4C179-0146-160C-5AD2-365157568738}"/>
                </a:ext>
              </a:extLst>
            </p:cNvPr>
            <p:cNvSpPr/>
            <p:nvPr/>
          </p:nvSpPr>
          <p:spPr>
            <a:xfrm>
              <a:off x="1102893" y="3602978"/>
              <a:ext cx="99479" cy="162229"/>
            </a:xfrm>
            <a:custGeom>
              <a:avLst/>
              <a:gdLst>
                <a:gd name="csX0" fmla="*/ 26270 w 99479"/>
                <a:gd name="csY0" fmla="*/ 61589 h 162229"/>
                <a:gd name="csX1" fmla="*/ 57883 w 99479"/>
                <a:gd name="csY1" fmla="*/ 44625 h 162229"/>
                <a:gd name="csX2" fmla="*/ 99479 w 99479"/>
                <a:gd name="csY2" fmla="*/ 89478 h 162229"/>
                <a:gd name="csX3" fmla="*/ 99479 w 99479"/>
                <a:gd name="csY3" fmla="*/ 162230 h 162229"/>
                <a:gd name="csX4" fmla="*/ 72752 w 99479"/>
                <a:gd name="csY4" fmla="*/ 162230 h 162229"/>
                <a:gd name="csX5" fmla="*/ 72752 w 99479"/>
                <a:gd name="csY5" fmla="*/ 92735 h 162229"/>
                <a:gd name="csX6" fmla="*/ 50206 w 99479"/>
                <a:gd name="csY6" fmla="*/ 69723 h 162229"/>
                <a:gd name="csX7" fmla="*/ 26737 w 99479"/>
                <a:gd name="csY7" fmla="*/ 96222 h 162229"/>
                <a:gd name="csX8" fmla="*/ 26737 w 99479"/>
                <a:gd name="csY8" fmla="*/ 162230 h 162229"/>
                <a:gd name="csX9" fmla="*/ 0 w 99479"/>
                <a:gd name="csY9" fmla="*/ 162230 h 162229"/>
                <a:gd name="csX10" fmla="*/ 0 w 99479"/>
                <a:gd name="csY10" fmla="*/ 0 h 162229"/>
                <a:gd name="csX11" fmla="*/ 26270 w 99479"/>
                <a:gd name="csY11" fmla="*/ 0 h 162229"/>
                <a:gd name="csX12" fmla="*/ 26270 w 99479"/>
                <a:gd name="csY12" fmla="*/ 61589 h 162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479" h="162229">
                  <a:moveTo>
                    <a:pt x="26270" y="61589"/>
                  </a:moveTo>
                  <a:cubicBezTo>
                    <a:pt x="31147" y="51826"/>
                    <a:pt x="43234" y="44625"/>
                    <a:pt x="57883" y="44625"/>
                  </a:cubicBezTo>
                  <a:cubicBezTo>
                    <a:pt x="83906" y="44625"/>
                    <a:pt x="99479" y="61360"/>
                    <a:pt x="99479" y="89478"/>
                  </a:cubicBezTo>
                  <a:lnTo>
                    <a:pt x="99479" y="162230"/>
                  </a:lnTo>
                  <a:lnTo>
                    <a:pt x="72752" y="162230"/>
                  </a:lnTo>
                  <a:lnTo>
                    <a:pt x="72752" y="92735"/>
                  </a:lnTo>
                  <a:cubicBezTo>
                    <a:pt x="72752" y="75762"/>
                    <a:pt x="61827" y="69723"/>
                    <a:pt x="50206" y="69723"/>
                  </a:cubicBezTo>
                  <a:cubicBezTo>
                    <a:pt x="36957" y="69723"/>
                    <a:pt x="26737" y="78791"/>
                    <a:pt x="26737" y="96222"/>
                  </a:cubicBezTo>
                  <a:lnTo>
                    <a:pt x="26737" y="162230"/>
                  </a:lnTo>
                  <a:lnTo>
                    <a:pt x="0" y="162230"/>
                  </a:lnTo>
                  <a:lnTo>
                    <a:pt x="0" y="0"/>
                  </a:lnTo>
                  <a:lnTo>
                    <a:pt x="26270" y="0"/>
                  </a:lnTo>
                  <a:lnTo>
                    <a:pt x="26270" y="61589"/>
                  </a:lnTo>
                  <a:close/>
                </a:path>
              </a:pathLst>
            </a:custGeom>
            <a:solidFill>
              <a:srgbClr val="718574"/>
            </a:solidFill>
            <a:ln w="9525" cap="flat">
              <a:noFill/>
              <a:prstDash val="solid"/>
              <a:miter/>
            </a:ln>
          </p:spPr>
          <p:txBody>
            <a:bodyPr/>
            <a:lstStyle/>
            <a:p>
              <a:endParaRPr lang="en-US"/>
            </a:p>
          </p:txBody>
        </p:sp>
        <p:sp>
          <p:nvSpPr>
            <p:cNvPr id="91" name="Freihandform: Form 90">
              <a:extLst>
                <a:ext uri="{FF2B5EF4-FFF2-40B4-BE49-F238E27FC236}">
                  <a16:creationId xmlns:a16="http://schemas.microsoft.com/office/drawing/2014/main" id="{75E5DB08-6408-687B-0F95-C4210A393F85}"/>
                </a:ext>
              </a:extLst>
            </p:cNvPr>
            <p:cNvSpPr/>
            <p:nvPr/>
          </p:nvSpPr>
          <p:spPr>
            <a:xfrm>
              <a:off x="1227478" y="3598794"/>
              <a:ext cx="37185" cy="166411"/>
            </a:xfrm>
            <a:custGeom>
              <a:avLst/>
              <a:gdLst>
                <a:gd name="csX0" fmla="*/ 0 w 37185"/>
                <a:gd name="csY0" fmla="*/ 18126 h 166411"/>
                <a:gd name="csX1" fmla="*/ 18593 w 37185"/>
                <a:gd name="csY1" fmla="*/ 0 h 166411"/>
                <a:gd name="csX2" fmla="*/ 37186 w 37185"/>
                <a:gd name="csY2" fmla="*/ 18126 h 166411"/>
                <a:gd name="csX3" fmla="*/ 18593 w 37185"/>
                <a:gd name="csY3" fmla="*/ 36252 h 166411"/>
                <a:gd name="csX4" fmla="*/ 0 w 37185"/>
                <a:gd name="csY4" fmla="*/ 18126 h 166411"/>
                <a:gd name="csX5" fmla="*/ 31842 w 37185"/>
                <a:gd name="csY5" fmla="*/ 166411 h 166411"/>
                <a:gd name="csX6" fmla="*/ 5115 w 37185"/>
                <a:gd name="csY6" fmla="*/ 166411 h 166411"/>
                <a:gd name="csX7" fmla="*/ 5115 w 37185"/>
                <a:gd name="csY7" fmla="*/ 51597 h 166411"/>
                <a:gd name="csX8" fmla="*/ 31842 w 37185"/>
                <a:gd name="csY8" fmla="*/ 51597 h 166411"/>
                <a:gd name="csX9" fmla="*/ 31842 w 37185"/>
                <a:gd name="csY9" fmla="*/ 166411 h 166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7185" h="166411">
                  <a:moveTo>
                    <a:pt x="0" y="18126"/>
                  </a:moveTo>
                  <a:cubicBezTo>
                    <a:pt x="0" y="7906"/>
                    <a:pt x="8372" y="0"/>
                    <a:pt x="18593" y="0"/>
                  </a:cubicBezTo>
                  <a:cubicBezTo>
                    <a:pt x="28823" y="0"/>
                    <a:pt x="37186" y="7906"/>
                    <a:pt x="37186" y="18126"/>
                  </a:cubicBezTo>
                  <a:cubicBezTo>
                    <a:pt x="37186" y="28356"/>
                    <a:pt x="28823" y="36252"/>
                    <a:pt x="18593" y="36252"/>
                  </a:cubicBezTo>
                  <a:cubicBezTo>
                    <a:pt x="8372" y="36252"/>
                    <a:pt x="0" y="28356"/>
                    <a:pt x="0" y="18126"/>
                  </a:cubicBezTo>
                  <a:moveTo>
                    <a:pt x="31842" y="166411"/>
                  </a:moveTo>
                  <a:lnTo>
                    <a:pt x="5115" y="166411"/>
                  </a:lnTo>
                  <a:lnTo>
                    <a:pt x="5115" y="51597"/>
                  </a:lnTo>
                  <a:lnTo>
                    <a:pt x="31842" y="51597"/>
                  </a:lnTo>
                  <a:lnTo>
                    <a:pt x="31842" y="166411"/>
                  </a:lnTo>
                  <a:close/>
                </a:path>
              </a:pathLst>
            </a:custGeom>
            <a:solidFill>
              <a:srgbClr val="718574"/>
            </a:solidFill>
            <a:ln w="9525" cap="flat">
              <a:noFill/>
              <a:prstDash val="solid"/>
              <a:miter/>
            </a:ln>
          </p:spPr>
          <p:txBody>
            <a:bodyPr/>
            <a:lstStyle/>
            <a:p>
              <a:endParaRPr lang="en-US"/>
            </a:p>
          </p:txBody>
        </p:sp>
        <p:sp>
          <p:nvSpPr>
            <p:cNvPr id="92" name="Freihandform: Form 91">
              <a:extLst>
                <a:ext uri="{FF2B5EF4-FFF2-40B4-BE49-F238E27FC236}">
                  <a16:creationId xmlns:a16="http://schemas.microsoft.com/office/drawing/2014/main" id="{E76D9CD8-F224-A122-7485-4B0D883D907A}"/>
                </a:ext>
              </a:extLst>
            </p:cNvPr>
            <p:cNvSpPr/>
            <p:nvPr/>
          </p:nvSpPr>
          <p:spPr>
            <a:xfrm>
              <a:off x="1284651" y="3647601"/>
              <a:ext cx="105746" cy="119929"/>
            </a:xfrm>
            <a:custGeom>
              <a:avLst/>
              <a:gdLst>
                <a:gd name="csX0" fmla="*/ 0 w 105746"/>
                <a:gd name="csY0" fmla="*/ 84372 h 119929"/>
                <a:gd name="csX1" fmla="*/ 43234 w 105746"/>
                <a:gd name="csY1" fmla="*/ 48577 h 119929"/>
                <a:gd name="csX2" fmla="*/ 70190 w 105746"/>
                <a:gd name="csY2" fmla="*/ 56017 h 119929"/>
                <a:gd name="csX3" fmla="*/ 70190 w 105746"/>
                <a:gd name="csY3" fmla="*/ 42996 h 119929"/>
                <a:gd name="csX4" fmla="*/ 48806 w 105746"/>
                <a:gd name="csY4" fmla="*/ 21612 h 119929"/>
                <a:gd name="csX5" fmla="*/ 28127 w 105746"/>
                <a:gd name="csY5" fmla="*/ 41605 h 119929"/>
                <a:gd name="csX6" fmla="*/ 3486 w 105746"/>
                <a:gd name="csY6" fmla="*/ 41605 h 119929"/>
                <a:gd name="csX7" fmla="*/ 50206 w 105746"/>
                <a:gd name="csY7" fmla="*/ 0 h 119929"/>
                <a:gd name="csX8" fmla="*/ 95993 w 105746"/>
                <a:gd name="csY8" fmla="*/ 45558 h 119929"/>
                <a:gd name="csX9" fmla="*/ 95993 w 105746"/>
                <a:gd name="csY9" fmla="*/ 91107 h 119929"/>
                <a:gd name="csX10" fmla="*/ 105747 w 105746"/>
                <a:gd name="csY10" fmla="*/ 98546 h 119929"/>
                <a:gd name="csX11" fmla="*/ 105747 w 105746"/>
                <a:gd name="csY11" fmla="*/ 118300 h 119929"/>
                <a:gd name="csX12" fmla="*/ 99708 w 105746"/>
                <a:gd name="csY12" fmla="*/ 118996 h 119929"/>
                <a:gd name="csX13" fmla="*/ 71361 w 105746"/>
                <a:gd name="csY13" fmla="*/ 99708 h 119929"/>
                <a:gd name="csX14" fmla="*/ 39748 w 105746"/>
                <a:gd name="csY14" fmla="*/ 119929 h 119929"/>
                <a:gd name="csX15" fmla="*/ 0 w 105746"/>
                <a:gd name="csY15" fmla="*/ 84372 h 119929"/>
                <a:gd name="csX16" fmla="*/ 69961 w 105746"/>
                <a:gd name="csY16" fmla="*/ 76000 h 119929"/>
                <a:gd name="csX17" fmla="*/ 45091 w 105746"/>
                <a:gd name="csY17" fmla="*/ 68799 h 119929"/>
                <a:gd name="csX18" fmla="*/ 24641 w 105746"/>
                <a:gd name="csY18" fmla="*/ 83906 h 119929"/>
                <a:gd name="csX19" fmla="*/ 43005 w 105746"/>
                <a:gd name="csY19" fmla="*/ 97850 h 119929"/>
                <a:gd name="csX20" fmla="*/ 69961 w 105746"/>
                <a:gd name="csY20" fmla="*/ 76000 h 119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05746" h="119929">
                  <a:moveTo>
                    <a:pt x="0" y="84372"/>
                  </a:moveTo>
                  <a:cubicBezTo>
                    <a:pt x="0" y="60427"/>
                    <a:pt x="21384" y="48577"/>
                    <a:pt x="43234" y="48577"/>
                  </a:cubicBezTo>
                  <a:cubicBezTo>
                    <a:pt x="53464" y="48577"/>
                    <a:pt x="63217" y="51130"/>
                    <a:pt x="70190" y="56017"/>
                  </a:cubicBezTo>
                  <a:lnTo>
                    <a:pt x="70190" y="42996"/>
                  </a:lnTo>
                  <a:cubicBezTo>
                    <a:pt x="70190" y="27194"/>
                    <a:pt x="60893" y="21612"/>
                    <a:pt x="48806" y="21612"/>
                  </a:cubicBezTo>
                  <a:cubicBezTo>
                    <a:pt x="35795" y="21612"/>
                    <a:pt x="28127" y="29985"/>
                    <a:pt x="28127" y="41605"/>
                  </a:cubicBezTo>
                  <a:lnTo>
                    <a:pt x="3486" y="41605"/>
                  </a:lnTo>
                  <a:cubicBezTo>
                    <a:pt x="2096" y="22308"/>
                    <a:pt x="14649" y="0"/>
                    <a:pt x="50206" y="0"/>
                  </a:cubicBezTo>
                  <a:cubicBezTo>
                    <a:pt x="76467" y="0"/>
                    <a:pt x="95993" y="14173"/>
                    <a:pt x="95993" y="45558"/>
                  </a:cubicBezTo>
                  <a:lnTo>
                    <a:pt x="95993" y="91107"/>
                  </a:lnTo>
                  <a:cubicBezTo>
                    <a:pt x="95993" y="94364"/>
                    <a:pt x="97850" y="98774"/>
                    <a:pt x="105747" y="98546"/>
                  </a:cubicBezTo>
                  <a:lnTo>
                    <a:pt x="105747" y="118300"/>
                  </a:lnTo>
                  <a:lnTo>
                    <a:pt x="99708" y="118996"/>
                  </a:lnTo>
                  <a:cubicBezTo>
                    <a:pt x="84144" y="119929"/>
                    <a:pt x="70656" y="110633"/>
                    <a:pt x="71361" y="99708"/>
                  </a:cubicBezTo>
                  <a:cubicBezTo>
                    <a:pt x="65542" y="114814"/>
                    <a:pt x="52064" y="119929"/>
                    <a:pt x="39748" y="119929"/>
                  </a:cubicBezTo>
                  <a:cubicBezTo>
                    <a:pt x="18364" y="119929"/>
                    <a:pt x="0" y="106680"/>
                    <a:pt x="0" y="84372"/>
                  </a:cubicBezTo>
                  <a:moveTo>
                    <a:pt x="69961" y="76000"/>
                  </a:moveTo>
                  <a:cubicBezTo>
                    <a:pt x="64151" y="71352"/>
                    <a:pt x="54855" y="68799"/>
                    <a:pt x="45091" y="68799"/>
                  </a:cubicBezTo>
                  <a:cubicBezTo>
                    <a:pt x="34633" y="68799"/>
                    <a:pt x="24641" y="74143"/>
                    <a:pt x="24641" y="83906"/>
                  </a:cubicBezTo>
                  <a:cubicBezTo>
                    <a:pt x="24641" y="94593"/>
                    <a:pt x="34633" y="97612"/>
                    <a:pt x="43005" y="97850"/>
                  </a:cubicBezTo>
                  <a:cubicBezTo>
                    <a:pt x="52292" y="98079"/>
                    <a:pt x="69961" y="93669"/>
                    <a:pt x="69961" y="76000"/>
                  </a:cubicBezTo>
                </a:path>
              </a:pathLst>
            </a:custGeom>
            <a:solidFill>
              <a:srgbClr val="718574"/>
            </a:solidFill>
            <a:ln w="9525" cap="flat">
              <a:noFill/>
              <a:prstDash val="solid"/>
              <a:miter/>
            </a:ln>
          </p:spPr>
          <p:txBody>
            <a:bodyPr/>
            <a:lstStyle/>
            <a:p>
              <a:endParaRPr lang="en-US"/>
            </a:p>
          </p:txBody>
        </p:sp>
        <p:sp>
          <p:nvSpPr>
            <p:cNvPr id="93" name="Freihandform: Form 92">
              <a:extLst>
                <a:ext uri="{FF2B5EF4-FFF2-40B4-BE49-F238E27FC236}">
                  <a16:creationId xmlns:a16="http://schemas.microsoft.com/office/drawing/2014/main" id="{B5F8EFAC-818E-EE07-6962-E223C060FDBE}"/>
                </a:ext>
              </a:extLst>
            </p:cNvPr>
            <p:cNvSpPr/>
            <p:nvPr/>
          </p:nvSpPr>
          <p:spPr>
            <a:xfrm>
              <a:off x="1401395" y="3622733"/>
              <a:ext cx="74371" cy="143170"/>
            </a:xfrm>
            <a:custGeom>
              <a:avLst/>
              <a:gdLst>
                <a:gd name="csX0" fmla="*/ 74371 w 74371"/>
                <a:gd name="csY0" fmla="*/ 119463 h 143170"/>
                <a:gd name="csX1" fmla="*/ 74371 w 74371"/>
                <a:gd name="csY1" fmla="*/ 142237 h 143170"/>
                <a:gd name="csX2" fmla="*/ 60427 w 74371"/>
                <a:gd name="csY2" fmla="*/ 143170 h 143170"/>
                <a:gd name="csX3" fmla="*/ 17431 w 74371"/>
                <a:gd name="csY3" fmla="*/ 105289 h 143170"/>
                <a:gd name="csX4" fmla="*/ 17431 w 74371"/>
                <a:gd name="csY4" fmla="*/ 50663 h 143170"/>
                <a:gd name="csX5" fmla="*/ 0 w 74371"/>
                <a:gd name="csY5" fmla="*/ 50663 h 143170"/>
                <a:gd name="csX6" fmla="*/ 0 w 74371"/>
                <a:gd name="csY6" fmla="*/ 35557 h 143170"/>
                <a:gd name="csX7" fmla="*/ 23936 w 74371"/>
                <a:gd name="csY7" fmla="*/ 0 h 143170"/>
                <a:gd name="csX8" fmla="*/ 49273 w 74371"/>
                <a:gd name="csY8" fmla="*/ 0 h 143170"/>
                <a:gd name="csX9" fmla="*/ 39976 w 74371"/>
                <a:gd name="csY9" fmla="*/ 27661 h 143170"/>
                <a:gd name="csX10" fmla="*/ 72981 w 74371"/>
                <a:gd name="csY10" fmla="*/ 27661 h 143170"/>
                <a:gd name="csX11" fmla="*/ 72981 w 74371"/>
                <a:gd name="csY11" fmla="*/ 50663 h 143170"/>
                <a:gd name="csX12" fmla="*/ 43691 w 74371"/>
                <a:gd name="csY12" fmla="*/ 50663 h 143170"/>
                <a:gd name="csX13" fmla="*/ 43691 w 74371"/>
                <a:gd name="csY13" fmla="*/ 102499 h 143170"/>
                <a:gd name="csX14" fmla="*/ 65541 w 74371"/>
                <a:gd name="csY14" fmla="*/ 119929 h 143170"/>
                <a:gd name="csX15" fmla="*/ 74371 w 74371"/>
                <a:gd name="csY15" fmla="*/ 119463 h 14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371" h="143170">
                  <a:moveTo>
                    <a:pt x="74371" y="119463"/>
                  </a:moveTo>
                  <a:lnTo>
                    <a:pt x="74371" y="142237"/>
                  </a:lnTo>
                  <a:cubicBezTo>
                    <a:pt x="69723" y="142942"/>
                    <a:pt x="65075" y="143170"/>
                    <a:pt x="60427" y="143170"/>
                  </a:cubicBezTo>
                  <a:cubicBezTo>
                    <a:pt x="33928" y="143170"/>
                    <a:pt x="17431" y="131550"/>
                    <a:pt x="17431" y="105289"/>
                  </a:cubicBezTo>
                  <a:lnTo>
                    <a:pt x="17431" y="50663"/>
                  </a:lnTo>
                  <a:lnTo>
                    <a:pt x="0" y="50663"/>
                  </a:lnTo>
                  <a:lnTo>
                    <a:pt x="0" y="35557"/>
                  </a:lnTo>
                  <a:cubicBezTo>
                    <a:pt x="22546" y="25794"/>
                    <a:pt x="23936" y="1391"/>
                    <a:pt x="23936" y="0"/>
                  </a:cubicBezTo>
                  <a:lnTo>
                    <a:pt x="49273" y="0"/>
                  </a:lnTo>
                  <a:cubicBezTo>
                    <a:pt x="49968" y="15802"/>
                    <a:pt x="45320" y="22774"/>
                    <a:pt x="39976" y="27661"/>
                  </a:cubicBezTo>
                  <a:lnTo>
                    <a:pt x="72981" y="27661"/>
                  </a:lnTo>
                  <a:lnTo>
                    <a:pt x="72981" y="50663"/>
                  </a:lnTo>
                  <a:lnTo>
                    <a:pt x="43691" y="50663"/>
                  </a:lnTo>
                  <a:lnTo>
                    <a:pt x="43691" y="102499"/>
                  </a:lnTo>
                  <a:cubicBezTo>
                    <a:pt x="43691" y="115976"/>
                    <a:pt x="49501" y="119929"/>
                    <a:pt x="65541" y="119929"/>
                  </a:cubicBezTo>
                  <a:cubicBezTo>
                    <a:pt x="68561" y="119929"/>
                    <a:pt x="71352" y="119691"/>
                    <a:pt x="74371" y="119463"/>
                  </a:cubicBezTo>
                </a:path>
              </a:pathLst>
            </a:custGeom>
            <a:solidFill>
              <a:srgbClr val="718574"/>
            </a:solidFill>
            <a:ln w="9525" cap="flat">
              <a:noFill/>
              <a:prstDash val="solid"/>
              <a:miter/>
            </a:ln>
          </p:spPr>
          <p:txBody>
            <a:bodyPr/>
            <a:lstStyle/>
            <a:p>
              <a:endParaRPr lang="en-US"/>
            </a:p>
          </p:txBody>
        </p:sp>
        <p:sp>
          <p:nvSpPr>
            <p:cNvPr id="94" name="Freihandform: Form 93">
              <a:extLst>
                <a:ext uri="{FF2B5EF4-FFF2-40B4-BE49-F238E27FC236}">
                  <a16:creationId xmlns:a16="http://schemas.microsoft.com/office/drawing/2014/main" id="{BD199B49-AE4D-18AF-4963-29B279908899}"/>
                </a:ext>
              </a:extLst>
            </p:cNvPr>
            <p:cNvSpPr/>
            <p:nvPr/>
          </p:nvSpPr>
          <p:spPr>
            <a:xfrm>
              <a:off x="1498712" y="3648026"/>
              <a:ext cx="60436" cy="117175"/>
            </a:xfrm>
            <a:custGeom>
              <a:avLst/>
              <a:gdLst>
                <a:gd name="csX0" fmla="*/ 60436 w 60436"/>
                <a:gd name="csY0" fmla="*/ 27698 h 117175"/>
                <a:gd name="csX1" fmla="*/ 26727 w 60436"/>
                <a:gd name="csY1" fmla="*/ 53491 h 117175"/>
                <a:gd name="csX2" fmla="*/ 26727 w 60436"/>
                <a:gd name="csY2" fmla="*/ 117176 h 117175"/>
                <a:gd name="csX3" fmla="*/ 0 w 60436"/>
                <a:gd name="csY3" fmla="*/ 117176 h 117175"/>
                <a:gd name="csX4" fmla="*/ 0 w 60436"/>
                <a:gd name="csY4" fmla="*/ 2361 h 117175"/>
                <a:gd name="csX5" fmla="*/ 23708 w 60436"/>
                <a:gd name="csY5" fmla="*/ 2361 h 117175"/>
                <a:gd name="csX6" fmla="*/ 25337 w 60436"/>
                <a:gd name="csY6" fmla="*/ 21887 h 117175"/>
                <a:gd name="csX7" fmla="*/ 60436 w 60436"/>
                <a:gd name="csY7" fmla="*/ 275 h 117175"/>
                <a:gd name="csX8" fmla="*/ 60436 w 60436"/>
                <a:gd name="csY8" fmla="*/ 27698 h 1171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0436" h="117175">
                  <a:moveTo>
                    <a:pt x="60436" y="27698"/>
                  </a:moveTo>
                  <a:cubicBezTo>
                    <a:pt x="42539" y="25840"/>
                    <a:pt x="26727" y="29555"/>
                    <a:pt x="26727" y="53491"/>
                  </a:cubicBezTo>
                  <a:lnTo>
                    <a:pt x="26727" y="117176"/>
                  </a:lnTo>
                  <a:lnTo>
                    <a:pt x="0" y="117176"/>
                  </a:lnTo>
                  <a:lnTo>
                    <a:pt x="0" y="2361"/>
                  </a:lnTo>
                  <a:lnTo>
                    <a:pt x="23708" y="2361"/>
                  </a:lnTo>
                  <a:lnTo>
                    <a:pt x="25337" y="21887"/>
                  </a:lnTo>
                  <a:cubicBezTo>
                    <a:pt x="29527" y="6085"/>
                    <a:pt x="40215" y="-1592"/>
                    <a:pt x="60436" y="275"/>
                  </a:cubicBezTo>
                  <a:lnTo>
                    <a:pt x="60436" y="27698"/>
                  </a:lnTo>
                  <a:close/>
                </a:path>
              </a:pathLst>
            </a:custGeom>
            <a:solidFill>
              <a:srgbClr val="718574"/>
            </a:solidFill>
            <a:ln w="9525" cap="flat">
              <a:noFill/>
              <a:prstDash val="solid"/>
              <a:miter/>
            </a:ln>
          </p:spPr>
          <p:txBody>
            <a:bodyPr/>
            <a:lstStyle/>
            <a:p>
              <a:endParaRPr lang="en-US"/>
            </a:p>
          </p:txBody>
        </p:sp>
        <p:sp>
          <p:nvSpPr>
            <p:cNvPr id="95" name="Freihandform: Form 94">
              <a:extLst>
                <a:ext uri="{FF2B5EF4-FFF2-40B4-BE49-F238E27FC236}">
                  <a16:creationId xmlns:a16="http://schemas.microsoft.com/office/drawing/2014/main" id="{40EF16EB-B581-7696-67B8-86A4A791CFE7}"/>
                </a:ext>
              </a:extLst>
            </p:cNvPr>
            <p:cNvSpPr/>
            <p:nvPr/>
          </p:nvSpPr>
          <p:spPr>
            <a:xfrm>
              <a:off x="1577503" y="3598794"/>
              <a:ext cx="37185" cy="166411"/>
            </a:xfrm>
            <a:custGeom>
              <a:avLst/>
              <a:gdLst>
                <a:gd name="csX0" fmla="*/ 0 w 37185"/>
                <a:gd name="csY0" fmla="*/ 18126 h 166411"/>
                <a:gd name="csX1" fmla="*/ 18602 w 37185"/>
                <a:gd name="csY1" fmla="*/ 0 h 166411"/>
                <a:gd name="csX2" fmla="*/ 37186 w 37185"/>
                <a:gd name="csY2" fmla="*/ 18126 h 166411"/>
                <a:gd name="csX3" fmla="*/ 18602 w 37185"/>
                <a:gd name="csY3" fmla="*/ 36252 h 166411"/>
                <a:gd name="csX4" fmla="*/ 0 w 37185"/>
                <a:gd name="csY4" fmla="*/ 18126 h 166411"/>
                <a:gd name="csX5" fmla="*/ 31842 w 37185"/>
                <a:gd name="csY5" fmla="*/ 166411 h 166411"/>
                <a:gd name="csX6" fmla="*/ 5115 w 37185"/>
                <a:gd name="csY6" fmla="*/ 166411 h 166411"/>
                <a:gd name="csX7" fmla="*/ 5115 w 37185"/>
                <a:gd name="csY7" fmla="*/ 51597 h 166411"/>
                <a:gd name="csX8" fmla="*/ 31842 w 37185"/>
                <a:gd name="csY8" fmla="*/ 51597 h 166411"/>
                <a:gd name="csX9" fmla="*/ 31842 w 37185"/>
                <a:gd name="csY9" fmla="*/ 166411 h 1664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7185" h="166411">
                  <a:moveTo>
                    <a:pt x="0" y="18126"/>
                  </a:moveTo>
                  <a:cubicBezTo>
                    <a:pt x="0" y="7906"/>
                    <a:pt x="8373" y="0"/>
                    <a:pt x="18602" y="0"/>
                  </a:cubicBezTo>
                  <a:cubicBezTo>
                    <a:pt x="28823" y="0"/>
                    <a:pt x="37186" y="7906"/>
                    <a:pt x="37186" y="18126"/>
                  </a:cubicBezTo>
                  <a:cubicBezTo>
                    <a:pt x="37186" y="28356"/>
                    <a:pt x="28823" y="36252"/>
                    <a:pt x="18602" y="36252"/>
                  </a:cubicBezTo>
                  <a:cubicBezTo>
                    <a:pt x="8373" y="36252"/>
                    <a:pt x="0" y="28356"/>
                    <a:pt x="0" y="18126"/>
                  </a:cubicBezTo>
                  <a:moveTo>
                    <a:pt x="31842" y="166411"/>
                  </a:moveTo>
                  <a:lnTo>
                    <a:pt x="5115" y="166411"/>
                  </a:lnTo>
                  <a:lnTo>
                    <a:pt x="5115" y="51597"/>
                  </a:lnTo>
                  <a:lnTo>
                    <a:pt x="31842" y="51597"/>
                  </a:lnTo>
                  <a:lnTo>
                    <a:pt x="31842" y="166411"/>
                  </a:lnTo>
                  <a:close/>
                </a:path>
              </a:pathLst>
            </a:custGeom>
            <a:solidFill>
              <a:srgbClr val="718574"/>
            </a:solidFill>
            <a:ln w="9525" cap="flat">
              <a:noFill/>
              <a:prstDash val="solid"/>
              <a:miter/>
            </a:ln>
          </p:spPr>
          <p:txBody>
            <a:bodyPr/>
            <a:lstStyle/>
            <a:p>
              <a:endParaRPr lang="en-US"/>
            </a:p>
          </p:txBody>
        </p:sp>
        <p:sp>
          <p:nvSpPr>
            <p:cNvPr id="96" name="Freihandform: Form 95">
              <a:extLst>
                <a:ext uri="{FF2B5EF4-FFF2-40B4-BE49-F238E27FC236}">
                  <a16:creationId xmlns:a16="http://schemas.microsoft.com/office/drawing/2014/main" id="{5F2E86F6-1E45-8E2B-EAB6-623825A922AC}"/>
                </a:ext>
              </a:extLst>
            </p:cNvPr>
            <p:cNvSpPr/>
            <p:nvPr/>
          </p:nvSpPr>
          <p:spPr>
            <a:xfrm>
              <a:off x="1636072" y="3647605"/>
              <a:ext cx="108308" cy="120157"/>
            </a:xfrm>
            <a:custGeom>
              <a:avLst/>
              <a:gdLst>
                <a:gd name="csX0" fmla="*/ 108309 w 108308"/>
                <a:gd name="csY0" fmla="*/ 58569 h 120157"/>
                <a:gd name="csX1" fmla="*/ 108080 w 108308"/>
                <a:gd name="csY1" fmla="*/ 66237 h 120157"/>
                <a:gd name="csX2" fmla="*/ 26965 w 108308"/>
                <a:gd name="csY2" fmla="*/ 66237 h 120157"/>
                <a:gd name="csX3" fmla="*/ 56483 w 108308"/>
                <a:gd name="csY3" fmla="*/ 97145 h 120157"/>
                <a:gd name="csX4" fmla="*/ 80658 w 108308"/>
                <a:gd name="csY4" fmla="*/ 81105 h 120157"/>
                <a:gd name="csX5" fmla="*/ 106680 w 108308"/>
                <a:gd name="csY5" fmla="*/ 81105 h 120157"/>
                <a:gd name="csX6" fmla="*/ 56712 w 108308"/>
                <a:gd name="csY6" fmla="*/ 120158 h 120157"/>
                <a:gd name="csX7" fmla="*/ 0 w 108308"/>
                <a:gd name="csY7" fmla="*/ 59960 h 120157"/>
                <a:gd name="csX8" fmla="*/ 54855 w 108308"/>
                <a:gd name="csY8" fmla="*/ 0 h 120157"/>
                <a:gd name="csX9" fmla="*/ 108309 w 108308"/>
                <a:gd name="csY9" fmla="*/ 58569 h 120157"/>
                <a:gd name="csX10" fmla="*/ 28127 w 108308"/>
                <a:gd name="csY10" fmla="*/ 47177 h 120157"/>
                <a:gd name="csX11" fmla="*/ 80658 w 108308"/>
                <a:gd name="csY11" fmla="*/ 47177 h 120157"/>
                <a:gd name="csX12" fmla="*/ 55550 w 108308"/>
                <a:gd name="csY12" fmla="*/ 21612 h 120157"/>
                <a:gd name="csX13" fmla="*/ 28127 w 108308"/>
                <a:gd name="csY13" fmla="*/ 47177 h 12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8308" h="120157">
                  <a:moveTo>
                    <a:pt x="108309" y="58569"/>
                  </a:moveTo>
                  <a:lnTo>
                    <a:pt x="108080" y="66237"/>
                  </a:lnTo>
                  <a:lnTo>
                    <a:pt x="26965" y="66237"/>
                  </a:lnTo>
                  <a:cubicBezTo>
                    <a:pt x="26270" y="82972"/>
                    <a:pt x="38357" y="97145"/>
                    <a:pt x="56483" y="97145"/>
                  </a:cubicBezTo>
                  <a:cubicBezTo>
                    <a:pt x="65780" y="97145"/>
                    <a:pt x="76705" y="94355"/>
                    <a:pt x="80658" y="81105"/>
                  </a:cubicBezTo>
                  <a:lnTo>
                    <a:pt x="106680" y="81105"/>
                  </a:lnTo>
                  <a:cubicBezTo>
                    <a:pt x="102032" y="103194"/>
                    <a:pt x="85296" y="120158"/>
                    <a:pt x="56712" y="120158"/>
                  </a:cubicBezTo>
                  <a:cubicBezTo>
                    <a:pt x="20688" y="120158"/>
                    <a:pt x="0" y="92964"/>
                    <a:pt x="0" y="59960"/>
                  </a:cubicBezTo>
                  <a:cubicBezTo>
                    <a:pt x="0" y="25098"/>
                    <a:pt x="20688" y="0"/>
                    <a:pt x="54855" y="0"/>
                  </a:cubicBezTo>
                  <a:cubicBezTo>
                    <a:pt x="78791" y="0"/>
                    <a:pt x="108309" y="14402"/>
                    <a:pt x="108309" y="58569"/>
                  </a:cubicBezTo>
                  <a:moveTo>
                    <a:pt x="28127" y="47177"/>
                  </a:moveTo>
                  <a:lnTo>
                    <a:pt x="80658" y="47177"/>
                  </a:lnTo>
                  <a:cubicBezTo>
                    <a:pt x="80658" y="32299"/>
                    <a:pt x="69266" y="21612"/>
                    <a:pt x="55550" y="21612"/>
                  </a:cubicBezTo>
                  <a:cubicBezTo>
                    <a:pt x="39986" y="21612"/>
                    <a:pt x="29518" y="33004"/>
                    <a:pt x="28127" y="47177"/>
                  </a:cubicBezTo>
                </a:path>
              </a:pathLst>
            </a:custGeom>
            <a:solidFill>
              <a:srgbClr val="718574"/>
            </a:solidFill>
            <a:ln w="9525" cap="flat">
              <a:noFill/>
              <a:prstDash val="solid"/>
              <a:miter/>
            </a:ln>
          </p:spPr>
          <p:txBody>
            <a:bodyPr/>
            <a:lstStyle/>
            <a:p>
              <a:endParaRPr lang="en-US"/>
            </a:p>
          </p:txBody>
        </p:sp>
        <p:sp>
          <p:nvSpPr>
            <p:cNvPr id="97" name="Freihandform: Form 96">
              <a:extLst>
                <a:ext uri="{FF2B5EF4-FFF2-40B4-BE49-F238E27FC236}">
                  <a16:creationId xmlns:a16="http://schemas.microsoft.com/office/drawing/2014/main" id="{7C52DFB4-E46D-B225-68A5-B13F71C91904}"/>
                </a:ext>
              </a:extLst>
            </p:cNvPr>
            <p:cNvSpPr/>
            <p:nvPr/>
          </p:nvSpPr>
          <p:spPr>
            <a:xfrm>
              <a:off x="616090" y="3816217"/>
              <a:ext cx="117931" cy="158280"/>
            </a:xfrm>
            <a:custGeom>
              <a:avLst/>
              <a:gdLst>
                <a:gd name="csX0" fmla="*/ 90 w 117931"/>
                <a:gd name="csY0" fmla="*/ 105987 h 158280"/>
                <a:gd name="csX1" fmla="*/ 27513 w 117931"/>
                <a:gd name="csY1" fmla="*/ 105987 h 158280"/>
                <a:gd name="csX2" fmla="*/ 60755 w 117931"/>
                <a:gd name="csY2" fmla="*/ 135505 h 158280"/>
                <a:gd name="csX3" fmla="*/ 88406 w 117931"/>
                <a:gd name="csY3" fmla="*/ 113426 h 158280"/>
                <a:gd name="csX4" fmla="*/ 49830 w 117931"/>
                <a:gd name="csY4" fmla="*/ 89251 h 158280"/>
                <a:gd name="csX5" fmla="*/ 4043 w 117931"/>
                <a:gd name="csY5" fmla="*/ 43931 h 158280"/>
                <a:gd name="csX6" fmla="*/ 60517 w 117931"/>
                <a:gd name="csY6" fmla="*/ 2 h 158280"/>
                <a:gd name="csX7" fmla="*/ 117924 w 117931"/>
                <a:gd name="csY7" fmla="*/ 52761 h 158280"/>
                <a:gd name="csX8" fmla="*/ 91663 w 117931"/>
                <a:gd name="csY8" fmla="*/ 52761 h 158280"/>
                <a:gd name="csX9" fmla="*/ 58888 w 117931"/>
                <a:gd name="csY9" fmla="*/ 23243 h 158280"/>
                <a:gd name="csX10" fmla="*/ 30999 w 117931"/>
                <a:gd name="csY10" fmla="*/ 43703 h 158280"/>
                <a:gd name="csX11" fmla="*/ 76785 w 117931"/>
                <a:gd name="csY11" fmla="*/ 69735 h 158280"/>
                <a:gd name="csX12" fmla="*/ 116295 w 117931"/>
                <a:gd name="csY12" fmla="*/ 113654 h 158280"/>
                <a:gd name="csX13" fmla="*/ 62612 w 117931"/>
                <a:gd name="csY13" fmla="*/ 158279 h 158280"/>
                <a:gd name="csX14" fmla="*/ 90 w 117931"/>
                <a:gd name="csY14" fmla="*/ 105987 h 158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7931" h="158280">
                  <a:moveTo>
                    <a:pt x="90" y="105987"/>
                  </a:moveTo>
                  <a:lnTo>
                    <a:pt x="27513" y="105987"/>
                  </a:lnTo>
                  <a:cubicBezTo>
                    <a:pt x="27046" y="126208"/>
                    <a:pt x="40533" y="135505"/>
                    <a:pt x="60755" y="135505"/>
                  </a:cubicBezTo>
                  <a:cubicBezTo>
                    <a:pt x="80738" y="135505"/>
                    <a:pt x="88406" y="124579"/>
                    <a:pt x="88406" y="113426"/>
                  </a:cubicBezTo>
                  <a:cubicBezTo>
                    <a:pt x="88406" y="95757"/>
                    <a:pt x="67022" y="93671"/>
                    <a:pt x="49830" y="89251"/>
                  </a:cubicBezTo>
                  <a:cubicBezTo>
                    <a:pt x="22864" y="82279"/>
                    <a:pt x="4043" y="70658"/>
                    <a:pt x="4043" y="43931"/>
                  </a:cubicBezTo>
                  <a:cubicBezTo>
                    <a:pt x="4043" y="19300"/>
                    <a:pt x="26817" y="-227"/>
                    <a:pt x="60517" y="2"/>
                  </a:cubicBezTo>
                  <a:cubicBezTo>
                    <a:pt x="96778" y="240"/>
                    <a:pt x="118391" y="25805"/>
                    <a:pt x="117924" y="52761"/>
                  </a:cubicBezTo>
                  <a:lnTo>
                    <a:pt x="91663" y="52761"/>
                  </a:lnTo>
                  <a:cubicBezTo>
                    <a:pt x="91197" y="38121"/>
                    <a:pt x="80738" y="23243"/>
                    <a:pt x="58888" y="23243"/>
                  </a:cubicBezTo>
                  <a:cubicBezTo>
                    <a:pt x="40533" y="23243"/>
                    <a:pt x="30770" y="31149"/>
                    <a:pt x="30999" y="43703"/>
                  </a:cubicBezTo>
                  <a:cubicBezTo>
                    <a:pt x="31237" y="62295"/>
                    <a:pt x="60983" y="65315"/>
                    <a:pt x="76785" y="69735"/>
                  </a:cubicBezTo>
                  <a:cubicBezTo>
                    <a:pt x="92825" y="74145"/>
                    <a:pt x="116295" y="83679"/>
                    <a:pt x="116295" y="113654"/>
                  </a:cubicBezTo>
                  <a:cubicBezTo>
                    <a:pt x="116295" y="138524"/>
                    <a:pt x="96312" y="158050"/>
                    <a:pt x="62612" y="158279"/>
                  </a:cubicBezTo>
                  <a:cubicBezTo>
                    <a:pt x="18911" y="158517"/>
                    <a:pt x="-1539" y="134114"/>
                    <a:pt x="90" y="105987"/>
                  </a:cubicBezTo>
                </a:path>
              </a:pathLst>
            </a:custGeom>
            <a:solidFill>
              <a:srgbClr val="718574"/>
            </a:solidFill>
            <a:ln w="9525" cap="flat">
              <a:noFill/>
              <a:prstDash val="solid"/>
              <a:miter/>
            </a:ln>
          </p:spPr>
          <p:txBody>
            <a:bodyPr/>
            <a:lstStyle/>
            <a:p>
              <a:endParaRPr lang="en-US"/>
            </a:p>
          </p:txBody>
        </p:sp>
        <p:sp>
          <p:nvSpPr>
            <p:cNvPr id="98" name="Freihandform: Form 97">
              <a:extLst>
                <a:ext uri="{FF2B5EF4-FFF2-40B4-BE49-F238E27FC236}">
                  <a16:creationId xmlns:a16="http://schemas.microsoft.com/office/drawing/2014/main" id="{4EEA8F57-DBE2-C101-D32B-B9A7877B73FF}"/>
                </a:ext>
              </a:extLst>
            </p:cNvPr>
            <p:cNvSpPr/>
            <p:nvPr/>
          </p:nvSpPr>
          <p:spPr>
            <a:xfrm>
              <a:off x="750084" y="3830167"/>
              <a:ext cx="74371" cy="143170"/>
            </a:xfrm>
            <a:custGeom>
              <a:avLst/>
              <a:gdLst>
                <a:gd name="csX0" fmla="*/ 74371 w 74371"/>
                <a:gd name="csY0" fmla="*/ 119463 h 143170"/>
                <a:gd name="csX1" fmla="*/ 74371 w 74371"/>
                <a:gd name="csY1" fmla="*/ 142246 h 143170"/>
                <a:gd name="csX2" fmla="*/ 60427 w 74371"/>
                <a:gd name="csY2" fmla="*/ 143170 h 143170"/>
                <a:gd name="csX3" fmla="*/ 17431 w 74371"/>
                <a:gd name="csY3" fmla="*/ 105280 h 143170"/>
                <a:gd name="csX4" fmla="*/ 17431 w 74371"/>
                <a:gd name="csY4" fmla="*/ 50663 h 143170"/>
                <a:gd name="csX5" fmla="*/ 0 w 74371"/>
                <a:gd name="csY5" fmla="*/ 50663 h 143170"/>
                <a:gd name="csX6" fmla="*/ 0 w 74371"/>
                <a:gd name="csY6" fmla="*/ 35557 h 143170"/>
                <a:gd name="csX7" fmla="*/ 23936 w 74371"/>
                <a:gd name="csY7" fmla="*/ 0 h 143170"/>
                <a:gd name="csX8" fmla="*/ 49273 w 74371"/>
                <a:gd name="csY8" fmla="*/ 0 h 143170"/>
                <a:gd name="csX9" fmla="*/ 39976 w 74371"/>
                <a:gd name="csY9" fmla="*/ 27661 h 143170"/>
                <a:gd name="csX10" fmla="*/ 72971 w 74371"/>
                <a:gd name="csY10" fmla="*/ 27661 h 143170"/>
                <a:gd name="csX11" fmla="*/ 72971 w 74371"/>
                <a:gd name="csY11" fmla="*/ 50663 h 143170"/>
                <a:gd name="csX12" fmla="*/ 43691 w 74371"/>
                <a:gd name="csY12" fmla="*/ 50663 h 143170"/>
                <a:gd name="csX13" fmla="*/ 43691 w 74371"/>
                <a:gd name="csY13" fmla="*/ 102499 h 143170"/>
                <a:gd name="csX14" fmla="*/ 65542 w 74371"/>
                <a:gd name="csY14" fmla="*/ 119929 h 143170"/>
                <a:gd name="csX15" fmla="*/ 74371 w 74371"/>
                <a:gd name="csY15" fmla="*/ 119463 h 14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4371" h="143170">
                  <a:moveTo>
                    <a:pt x="74371" y="119463"/>
                  </a:moveTo>
                  <a:lnTo>
                    <a:pt x="74371" y="142246"/>
                  </a:lnTo>
                  <a:cubicBezTo>
                    <a:pt x="69723" y="142932"/>
                    <a:pt x="65075" y="143170"/>
                    <a:pt x="60427" y="143170"/>
                  </a:cubicBezTo>
                  <a:cubicBezTo>
                    <a:pt x="33928" y="143170"/>
                    <a:pt x="17431" y="131550"/>
                    <a:pt x="17431" y="105280"/>
                  </a:cubicBezTo>
                  <a:lnTo>
                    <a:pt x="17431" y="50663"/>
                  </a:lnTo>
                  <a:lnTo>
                    <a:pt x="0" y="50663"/>
                  </a:lnTo>
                  <a:lnTo>
                    <a:pt x="0" y="35557"/>
                  </a:lnTo>
                  <a:cubicBezTo>
                    <a:pt x="22546" y="25803"/>
                    <a:pt x="23936" y="1391"/>
                    <a:pt x="23936" y="0"/>
                  </a:cubicBezTo>
                  <a:lnTo>
                    <a:pt x="49273" y="0"/>
                  </a:lnTo>
                  <a:cubicBezTo>
                    <a:pt x="49968" y="15802"/>
                    <a:pt x="45320" y="22774"/>
                    <a:pt x="39976" y="27661"/>
                  </a:cubicBezTo>
                  <a:lnTo>
                    <a:pt x="72971" y="27661"/>
                  </a:lnTo>
                  <a:lnTo>
                    <a:pt x="72971" y="50663"/>
                  </a:lnTo>
                  <a:lnTo>
                    <a:pt x="43691" y="50663"/>
                  </a:lnTo>
                  <a:lnTo>
                    <a:pt x="43691" y="102499"/>
                  </a:lnTo>
                  <a:cubicBezTo>
                    <a:pt x="43691" y="115976"/>
                    <a:pt x="49501" y="119929"/>
                    <a:pt x="65542" y="119929"/>
                  </a:cubicBezTo>
                  <a:cubicBezTo>
                    <a:pt x="68561" y="119929"/>
                    <a:pt x="71352" y="119691"/>
                    <a:pt x="74371" y="119463"/>
                  </a:cubicBezTo>
                </a:path>
              </a:pathLst>
            </a:custGeom>
            <a:solidFill>
              <a:srgbClr val="718574"/>
            </a:solidFill>
            <a:ln w="9525" cap="flat">
              <a:noFill/>
              <a:prstDash val="solid"/>
              <a:miter/>
            </a:ln>
          </p:spPr>
          <p:txBody>
            <a:bodyPr/>
            <a:lstStyle/>
            <a:p>
              <a:endParaRPr lang="en-US"/>
            </a:p>
          </p:txBody>
        </p:sp>
        <p:sp>
          <p:nvSpPr>
            <p:cNvPr id="99" name="Freihandform: Form 98">
              <a:extLst>
                <a:ext uri="{FF2B5EF4-FFF2-40B4-BE49-F238E27FC236}">
                  <a16:creationId xmlns:a16="http://schemas.microsoft.com/office/drawing/2014/main" id="{C21ED80D-FADB-D25B-6BD1-B8AECB45008B}"/>
                </a:ext>
              </a:extLst>
            </p:cNvPr>
            <p:cNvSpPr/>
            <p:nvPr/>
          </p:nvSpPr>
          <p:spPr>
            <a:xfrm>
              <a:off x="841169" y="3934989"/>
              <a:ext cx="40443" cy="40443"/>
            </a:xfrm>
            <a:custGeom>
              <a:avLst/>
              <a:gdLst>
                <a:gd name="csX0" fmla="*/ 0 w 40443"/>
                <a:gd name="csY0" fmla="*/ 20222 h 40443"/>
                <a:gd name="csX1" fmla="*/ 20222 w 40443"/>
                <a:gd name="csY1" fmla="*/ 0 h 40443"/>
                <a:gd name="csX2" fmla="*/ 40443 w 40443"/>
                <a:gd name="csY2" fmla="*/ 20222 h 40443"/>
                <a:gd name="csX3" fmla="*/ 20222 w 40443"/>
                <a:gd name="csY3" fmla="*/ 40443 h 40443"/>
                <a:gd name="csX4" fmla="*/ 0 w 40443"/>
                <a:gd name="csY4" fmla="*/ 20222 h 40443"/>
              </a:gdLst>
              <a:ahLst/>
              <a:cxnLst>
                <a:cxn ang="0">
                  <a:pos x="csX0" y="csY0"/>
                </a:cxn>
                <a:cxn ang="0">
                  <a:pos x="csX1" y="csY1"/>
                </a:cxn>
                <a:cxn ang="0">
                  <a:pos x="csX2" y="csY2"/>
                </a:cxn>
                <a:cxn ang="0">
                  <a:pos x="csX3" y="csY3"/>
                </a:cxn>
                <a:cxn ang="0">
                  <a:pos x="csX4" y="csY4"/>
                </a:cxn>
              </a:cxnLst>
              <a:rect l="l" t="t" r="r" b="b"/>
              <a:pathLst>
                <a:path w="40443" h="40443">
                  <a:moveTo>
                    <a:pt x="0" y="20222"/>
                  </a:moveTo>
                  <a:cubicBezTo>
                    <a:pt x="0" y="9068"/>
                    <a:pt x="9068" y="0"/>
                    <a:pt x="20222" y="0"/>
                  </a:cubicBezTo>
                  <a:cubicBezTo>
                    <a:pt x="31375" y="0"/>
                    <a:pt x="40443" y="9068"/>
                    <a:pt x="40443" y="20222"/>
                  </a:cubicBezTo>
                  <a:cubicBezTo>
                    <a:pt x="40443" y="31375"/>
                    <a:pt x="31375" y="40443"/>
                    <a:pt x="20222" y="40443"/>
                  </a:cubicBezTo>
                  <a:cubicBezTo>
                    <a:pt x="9068" y="40443"/>
                    <a:pt x="0" y="31375"/>
                    <a:pt x="0" y="20222"/>
                  </a:cubicBezTo>
                </a:path>
              </a:pathLst>
            </a:custGeom>
            <a:solidFill>
              <a:srgbClr val="718574"/>
            </a:solidFill>
            <a:ln w="9525" cap="flat">
              <a:noFill/>
              <a:prstDash val="solid"/>
              <a:miter/>
            </a:ln>
          </p:spPr>
          <p:txBody>
            <a:bodyPr/>
            <a:lstStyle/>
            <a:p>
              <a:endParaRPr lang="en-US"/>
            </a:p>
          </p:txBody>
        </p:sp>
        <p:sp>
          <p:nvSpPr>
            <p:cNvPr id="100" name="Freihandform: Form 99">
              <a:extLst>
                <a:ext uri="{FF2B5EF4-FFF2-40B4-BE49-F238E27FC236}">
                  <a16:creationId xmlns:a16="http://schemas.microsoft.com/office/drawing/2014/main" id="{394C3FB4-206C-3AC4-F303-1723AD29EADF}"/>
                </a:ext>
              </a:extLst>
            </p:cNvPr>
            <p:cNvSpPr/>
            <p:nvPr/>
          </p:nvSpPr>
          <p:spPr>
            <a:xfrm>
              <a:off x="907980" y="3814828"/>
              <a:ext cx="146418" cy="160840"/>
            </a:xfrm>
            <a:custGeom>
              <a:avLst/>
              <a:gdLst>
                <a:gd name="csX0" fmla="*/ 146418 w 146418"/>
                <a:gd name="csY0" fmla="*/ 78325 h 160840"/>
                <a:gd name="csX1" fmla="*/ 146418 w 146418"/>
                <a:gd name="csY1" fmla="*/ 157811 h 160840"/>
                <a:gd name="csX2" fmla="*/ 132007 w 146418"/>
                <a:gd name="csY2" fmla="*/ 157811 h 160840"/>
                <a:gd name="csX3" fmla="*/ 127825 w 146418"/>
                <a:gd name="csY3" fmla="*/ 128293 h 160840"/>
                <a:gd name="csX4" fmla="*/ 77391 w 146418"/>
                <a:gd name="csY4" fmla="*/ 160840 h 160840"/>
                <a:gd name="csX5" fmla="*/ 0 w 146418"/>
                <a:gd name="csY5" fmla="*/ 78792 h 160840"/>
                <a:gd name="csX6" fmla="*/ 76924 w 146418"/>
                <a:gd name="csY6" fmla="*/ 1 h 160840"/>
                <a:gd name="csX7" fmla="*/ 145952 w 146418"/>
                <a:gd name="csY7" fmla="*/ 56018 h 160840"/>
                <a:gd name="csX8" fmla="*/ 117834 w 146418"/>
                <a:gd name="csY8" fmla="*/ 56018 h 160840"/>
                <a:gd name="csX9" fmla="*/ 77152 w 146418"/>
                <a:gd name="csY9" fmla="*/ 25338 h 160840"/>
                <a:gd name="csX10" fmla="*/ 28813 w 146418"/>
                <a:gd name="csY10" fmla="*/ 80421 h 160840"/>
                <a:gd name="csX11" fmla="*/ 77619 w 146418"/>
                <a:gd name="csY11" fmla="*/ 136428 h 160840"/>
                <a:gd name="csX12" fmla="*/ 118062 w 146418"/>
                <a:gd name="csY12" fmla="*/ 102966 h 160840"/>
                <a:gd name="csX13" fmla="*/ 66932 w 146418"/>
                <a:gd name="csY13" fmla="*/ 102966 h 160840"/>
                <a:gd name="csX14" fmla="*/ 66932 w 146418"/>
                <a:gd name="csY14" fmla="*/ 78325 h 160840"/>
                <a:gd name="csX15" fmla="*/ 146418 w 146418"/>
                <a:gd name="csY15" fmla="*/ 78325 h 160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146418" h="160840">
                  <a:moveTo>
                    <a:pt x="146418" y="78325"/>
                  </a:moveTo>
                  <a:lnTo>
                    <a:pt x="146418" y="157811"/>
                  </a:lnTo>
                  <a:lnTo>
                    <a:pt x="132007" y="157811"/>
                  </a:lnTo>
                  <a:lnTo>
                    <a:pt x="127825" y="128293"/>
                  </a:lnTo>
                  <a:cubicBezTo>
                    <a:pt x="119463" y="149677"/>
                    <a:pt x="99936" y="160840"/>
                    <a:pt x="77391" y="160840"/>
                  </a:cubicBezTo>
                  <a:cubicBezTo>
                    <a:pt x="24632" y="160840"/>
                    <a:pt x="0" y="122483"/>
                    <a:pt x="0" y="78792"/>
                  </a:cubicBezTo>
                  <a:cubicBezTo>
                    <a:pt x="0" y="34167"/>
                    <a:pt x="32766" y="-227"/>
                    <a:pt x="76924" y="1"/>
                  </a:cubicBezTo>
                  <a:cubicBezTo>
                    <a:pt x="116205" y="230"/>
                    <a:pt x="142932" y="27424"/>
                    <a:pt x="145952" y="56018"/>
                  </a:cubicBezTo>
                  <a:lnTo>
                    <a:pt x="117834" y="56018"/>
                  </a:lnTo>
                  <a:cubicBezTo>
                    <a:pt x="114348" y="40444"/>
                    <a:pt x="100860" y="25566"/>
                    <a:pt x="77152" y="25338"/>
                  </a:cubicBezTo>
                  <a:cubicBezTo>
                    <a:pt x="45549" y="25099"/>
                    <a:pt x="28813" y="54389"/>
                    <a:pt x="28813" y="80421"/>
                  </a:cubicBezTo>
                  <a:cubicBezTo>
                    <a:pt x="28813" y="107605"/>
                    <a:pt x="43453" y="136428"/>
                    <a:pt x="77619" y="136428"/>
                  </a:cubicBezTo>
                  <a:cubicBezTo>
                    <a:pt x="97384" y="136428"/>
                    <a:pt x="116205" y="122483"/>
                    <a:pt x="118062" y="102966"/>
                  </a:cubicBezTo>
                  <a:lnTo>
                    <a:pt x="66932" y="102966"/>
                  </a:lnTo>
                  <a:lnTo>
                    <a:pt x="66932" y="78325"/>
                  </a:lnTo>
                  <a:lnTo>
                    <a:pt x="146418" y="78325"/>
                  </a:lnTo>
                  <a:close/>
                </a:path>
              </a:pathLst>
            </a:custGeom>
            <a:solidFill>
              <a:srgbClr val="718574"/>
            </a:solidFill>
            <a:ln w="9525" cap="flat">
              <a:noFill/>
              <a:prstDash val="solid"/>
              <a:miter/>
            </a:ln>
          </p:spPr>
          <p:txBody>
            <a:bodyPr/>
            <a:lstStyle/>
            <a:p>
              <a:endParaRPr lang="en-US"/>
            </a:p>
          </p:txBody>
        </p:sp>
        <p:sp>
          <p:nvSpPr>
            <p:cNvPr id="101" name="Freihandform: Form 100">
              <a:extLst>
                <a:ext uri="{FF2B5EF4-FFF2-40B4-BE49-F238E27FC236}">
                  <a16:creationId xmlns:a16="http://schemas.microsoft.com/office/drawing/2014/main" id="{0CA4B199-9698-24E4-02CD-5A45D458A79C}"/>
                </a:ext>
              </a:extLst>
            </p:cNvPr>
            <p:cNvSpPr/>
            <p:nvPr/>
          </p:nvSpPr>
          <p:spPr>
            <a:xfrm>
              <a:off x="1081841" y="3855039"/>
              <a:ext cx="105746" cy="119929"/>
            </a:xfrm>
            <a:custGeom>
              <a:avLst/>
              <a:gdLst>
                <a:gd name="csX0" fmla="*/ 0 w 105746"/>
                <a:gd name="csY0" fmla="*/ 84363 h 119929"/>
                <a:gd name="csX1" fmla="*/ 43224 w 105746"/>
                <a:gd name="csY1" fmla="*/ 48578 h 119929"/>
                <a:gd name="csX2" fmla="*/ 70190 w 105746"/>
                <a:gd name="csY2" fmla="*/ 56007 h 119929"/>
                <a:gd name="csX3" fmla="*/ 70190 w 105746"/>
                <a:gd name="csY3" fmla="*/ 42996 h 119929"/>
                <a:gd name="csX4" fmla="*/ 48806 w 105746"/>
                <a:gd name="csY4" fmla="*/ 21612 h 119929"/>
                <a:gd name="csX5" fmla="*/ 28118 w 105746"/>
                <a:gd name="csY5" fmla="*/ 41605 h 119929"/>
                <a:gd name="csX6" fmla="*/ 3486 w 105746"/>
                <a:gd name="csY6" fmla="*/ 41605 h 119929"/>
                <a:gd name="csX7" fmla="*/ 50197 w 105746"/>
                <a:gd name="csY7" fmla="*/ 0 h 119929"/>
                <a:gd name="csX8" fmla="*/ 95983 w 105746"/>
                <a:gd name="csY8" fmla="*/ 45549 h 119929"/>
                <a:gd name="csX9" fmla="*/ 95983 w 105746"/>
                <a:gd name="csY9" fmla="*/ 91107 h 119929"/>
                <a:gd name="csX10" fmla="*/ 105747 w 105746"/>
                <a:gd name="csY10" fmla="*/ 98546 h 119929"/>
                <a:gd name="csX11" fmla="*/ 105747 w 105746"/>
                <a:gd name="csY11" fmla="*/ 118301 h 119929"/>
                <a:gd name="csX12" fmla="*/ 99708 w 105746"/>
                <a:gd name="csY12" fmla="*/ 118996 h 119929"/>
                <a:gd name="csX13" fmla="*/ 71352 w 105746"/>
                <a:gd name="csY13" fmla="*/ 99708 h 119929"/>
                <a:gd name="csX14" fmla="*/ 39738 w 105746"/>
                <a:gd name="csY14" fmla="*/ 119929 h 119929"/>
                <a:gd name="csX15" fmla="*/ 0 w 105746"/>
                <a:gd name="csY15" fmla="*/ 84363 h 119929"/>
                <a:gd name="csX16" fmla="*/ 69952 w 105746"/>
                <a:gd name="csY16" fmla="*/ 76000 h 119929"/>
                <a:gd name="csX17" fmla="*/ 45082 w 105746"/>
                <a:gd name="csY17" fmla="*/ 68799 h 119929"/>
                <a:gd name="csX18" fmla="*/ 24632 w 105746"/>
                <a:gd name="csY18" fmla="*/ 83896 h 119929"/>
                <a:gd name="csX19" fmla="*/ 42996 w 105746"/>
                <a:gd name="csY19" fmla="*/ 97841 h 119929"/>
                <a:gd name="csX20" fmla="*/ 69952 w 105746"/>
                <a:gd name="csY20" fmla="*/ 76000 h 119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05746" h="119929">
                  <a:moveTo>
                    <a:pt x="0" y="84363"/>
                  </a:moveTo>
                  <a:cubicBezTo>
                    <a:pt x="0" y="60427"/>
                    <a:pt x="21384" y="48578"/>
                    <a:pt x="43224" y="48578"/>
                  </a:cubicBezTo>
                  <a:cubicBezTo>
                    <a:pt x="53454" y="48578"/>
                    <a:pt x="63217" y="51130"/>
                    <a:pt x="70190" y="56007"/>
                  </a:cubicBezTo>
                  <a:lnTo>
                    <a:pt x="70190" y="42996"/>
                  </a:lnTo>
                  <a:cubicBezTo>
                    <a:pt x="70190" y="27194"/>
                    <a:pt x="60893" y="21612"/>
                    <a:pt x="48806" y="21612"/>
                  </a:cubicBezTo>
                  <a:cubicBezTo>
                    <a:pt x="35795" y="21612"/>
                    <a:pt x="28118" y="29975"/>
                    <a:pt x="28118" y="41605"/>
                  </a:cubicBezTo>
                  <a:lnTo>
                    <a:pt x="3486" y="41605"/>
                  </a:lnTo>
                  <a:cubicBezTo>
                    <a:pt x="2086" y="22308"/>
                    <a:pt x="14640" y="0"/>
                    <a:pt x="50197" y="0"/>
                  </a:cubicBezTo>
                  <a:cubicBezTo>
                    <a:pt x="76467" y="0"/>
                    <a:pt x="95983" y="14173"/>
                    <a:pt x="95983" y="45549"/>
                  </a:cubicBezTo>
                  <a:lnTo>
                    <a:pt x="95983" y="91107"/>
                  </a:lnTo>
                  <a:cubicBezTo>
                    <a:pt x="95983" y="94355"/>
                    <a:pt x="97841" y="98774"/>
                    <a:pt x="105747" y="98546"/>
                  </a:cubicBezTo>
                  <a:lnTo>
                    <a:pt x="105747" y="118301"/>
                  </a:lnTo>
                  <a:lnTo>
                    <a:pt x="99708" y="118996"/>
                  </a:lnTo>
                  <a:cubicBezTo>
                    <a:pt x="84134" y="119929"/>
                    <a:pt x="70647" y="110633"/>
                    <a:pt x="71352" y="99708"/>
                  </a:cubicBezTo>
                  <a:cubicBezTo>
                    <a:pt x="65542" y="114814"/>
                    <a:pt x="52064" y="119929"/>
                    <a:pt x="39738" y="119929"/>
                  </a:cubicBezTo>
                  <a:cubicBezTo>
                    <a:pt x="18364" y="119929"/>
                    <a:pt x="0" y="106680"/>
                    <a:pt x="0" y="84363"/>
                  </a:cubicBezTo>
                  <a:moveTo>
                    <a:pt x="69952" y="76000"/>
                  </a:moveTo>
                  <a:cubicBezTo>
                    <a:pt x="64141" y="71352"/>
                    <a:pt x="54845" y="68799"/>
                    <a:pt x="45082" y="68799"/>
                  </a:cubicBezTo>
                  <a:cubicBezTo>
                    <a:pt x="34623" y="68799"/>
                    <a:pt x="24632" y="74143"/>
                    <a:pt x="24632" y="83896"/>
                  </a:cubicBezTo>
                  <a:cubicBezTo>
                    <a:pt x="24632" y="94593"/>
                    <a:pt x="34623" y="97612"/>
                    <a:pt x="42996" y="97841"/>
                  </a:cubicBezTo>
                  <a:cubicBezTo>
                    <a:pt x="52292" y="98079"/>
                    <a:pt x="69952" y="93669"/>
                    <a:pt x="69952" y="76000"/>
                  </a:cubicBezTo>
                </a:path>
              </a:pathLst>
            </a:custGeom>
            <a:solidFill>
              <a:srgbClr val="718574"/>
            </a:solidFill>
            <a:ln w="9525" cap="flat">
              <a:noFill/>
              <a:prstDash val="solid"/>
              <a:miter/>
            </a:ln>
          </p:spPr>
          <p:txBody>
            <a:bodyPr/>
            <a:lstStyle/>
            <a:p>
              <a:endParaRPr lang="en-US"/>
            </a:p>
          </p:txBody>
        </p:sp>
        <p:sp>
          <p:nvSpPr>
            <p:cNvPr id="102" name="Rechteck 101">
              <a:extLst>
                <a:ext uri="{FF2B5EF4-FFF2-40B4-BE49-F238E27FC236}">
                  <a16:creationId xmlns:a16="http://schemas.microsoft.com/office/drawing/2014/main" id="{D772BF56-42DB-7007-2CAC-950FE25D64D6}"/>
                </a:ext>
              </a:extLst>
            </p:cNvPr>
            <p:cNvSpPr/>
            <p:nvPr/>
          </p:nvSpPr>
          <p:spPr>
            <a:xfrm>
              <a:off x="1211562" y="3810411"/>
              <a:ext cx="26727" cy="162229"/>
            </a:xfrm>
            <a:prstGeom prst="rect">
              <a:avLst/>
            </a:prstGeom>
            <a:solidFill>
              <a:srgbClr val="718574"/>
            </a:solidFill>
            <a:ln w="9525" cap="flat">
              <a:noFill/>
              <a:prstDash val="solid"/>
              <a:miter/>
            </a:ln>
          </p:spPr>
          <p:txBody>
            <a:bodyPr/>
            <a:lstStyle/>
            <a:p>
              <a:endParaRPr lang="en-US"/>
            </a:p>
          </p:txBody>
        </p:sp>
        <p:sp>
          <p:nvSpPr>
            <p:cNvPr id="103" name="Rechteck 102">
              <a:extLst>
                <a:ext uri="{FF2B5EF4-FFF2-40B4-BE49-F238E27FC236}">
                  <a16:creationId xmlns:a16="http://schemas.microsoft.com/office/drawing/2014/main" id="{240AF6B5-2D77-A5B1-EC4C-3C9771FF7D96}"/>
                </a:ext>
              </a:extLst>
            </p:cNvPr>
            <p:cNvSpPr/>
            <p:nvPr/>
          </p:nvSpPr>
          <p:spPr>
            <a:xfrm>
              <a:off x="1267035" y="3810411"/>
              <a:ext cx="26727" cy="162229"/>
            </a:xfrm>
            <a:prstGeom prst="rect">
              <a:avLst/>
            </a:prstGeom>
            <a:solidFill>
              <a:srgbClr val="718574"/>
            </a:solidFill>
            <a:ln w="9525" cap="flat">
              <a:noFill/>
              <a:prstDash val="solid"/>
              <a:miter/>
            </a:ln>
          </p:spPr>
          <p:txBody>
            <a:bodyPr/>
            <a:lstStyle/>
            <a:p>
              <a:endParaRPr lang="en-US"/>
            </a:p>
          </p:txBody>
        </p:sp>
        <p:sp>
          <p:nvSpPr>
            <p:cNvPr id="104" name="Freihandform: Form 103">
              <a:extLst>
                <a:ext uri="{FF2B5EF4-FFF2-40B4-BE49-F238E27FC236}">
                  <a16:creationId xmlns:a16="http://schemas.microsoft.com/office/drawing/2014/main" id="{21A10AFE-2F84-5846-28C5-702819187242}"/>
                </a:ext>
              </a:extLst>
            </p:cNvPr>
            <p:cNvSpPr/>
            <p:nvPr/>
          </p:nvSpPr>
          <p:spPr>
            <a:xfrm>
              <a:off x="1319124" y="3855040"/>
              <a:ext cx="108308" cy="120157"/>
            </a:xfrm>
            <a:custGeom>
              <a:avLst/>
              <a:gdLst>
                <a:gd name="csX0" fmla="*/ 108309 w 108308"/>
                <a:gd name="csY0" fmla="*/ 58569 h 120157"/>
                <a:gd name="csX1" fmla="*/ 108080 w 108308"/>
                <a:gd name="csY1" fmla="*/ 66237 h 120157"/>
                <a:gd name="csX2" fmla="*/ 26965 w 108308"/>
                <a:gd name="csY2" fmla="*/ 66237 h 120157"/>
                <a:gd name="csX3" fmla="*/ 56483 w 108308"/>
                <a:gd name="csY3" fmla="*/ 97145 h 120157"/>
                <a:gd name="csX4" fmla="*/ 80648 w 108308"/>
                <a:gd name="csY4" fmla="*/ 81105 h 120157"/>
                <a:gd name="csX5" fmla="*/ 106680 w 108308"/>
                <a:gd name="csY5" fmla="*/ 81105 h 120157"/>
                <a:gd name="csX6" fmla="*/ 56712 w 108308"/>
                <a:gd name="csY6" fmla="*/ 120158 h 120157"/>
                <a:gd name="csX7" fmla="*/ 0 w 108308"/>
                <a:gd name="csY7" fmla="*/ 59960 h 120157"/>
                <a:gd name="csX8" fmla="*/ 54855 w 108308"/>
                <a:gd name="csY8" fmla="*/ 0 h 120157"/>
                <a:gd name="csX9" fmla="*/ 108309 w 108308"/>
                <a:gd name="csY9" fmla="*/ 58569 h 120157"/>
                <a:gd name="csX10" fmla="*/ 28127 w 108308"/>
                <a:gd name="csY10" fmla="*/ 47177 h 120157"/>
                <a:gd name="csX11" fmla="*/ 80648 w 108308"/>
                <a:gd name="csY11" fmla="*/ 47177 h 120157"/>
                <a:gd name="csX12" fmla="*/ 55550 w 108308"/>
                <a:gd name="csY12" fmla="*/ 21612 h 120157"/>
                <a:gd name="csX13" fmla="*/ 28127 w 108308"/>
                <a:gd name="csY13" fmla="*/ 47177 h 1201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8308" h="120157">
                  <a:moveTo>
                    <a:pt x="108309" y="58569"/>
                  </a:moveTo>
                  <a:lnTo>
                    <a:pt x="108080" y="66237"/>
                  </a:lnTo>
                  <a:lnTo>
                    <a:pt x="26965" y="66237"/>
                  </a:lnTo>
                  <a:cubicBezTo>
                    <a:pt x="26270" y="82972"/>
                    <a:pt x="38357" y="97145"/>
                    <a:pt x="56483" y="97145"/>
                  </a:cubicBezTo>
                  <a:cubicBezTo>
                    <a:pt x="65780" y="97145"/>
                    <a:pt x="76705" y="94355"/>
                    <a:pt x="80648" y="81105"/>
                  </a:cubicBezTo>
                  <a:lnTo>
                    <a:pt x="106680" y="81105"/>
                  </a:lnTo>
                  <a:cubicBezTo>
                    <a:pt x="102032" y="103194"/>
                    <a:pt x="85296" y="120158"/>
                    <a:pt x="56712" y="120158"/>
                  </a:cubicBezTo>
                  <a:cubicBezTo>
                    <a:pt x="20688" y="120158"/>
                    <a:pt x="0" y="92964"/>
                    <a:pt x="0" y="59960"/>
                  </a:cubicBezTo>
                  <a:cubicBezTo>
                    <a:pt x="0" y="25098"/>
                    <a:pt x="20688" y="0"/>
                    <a:pt x="54855" y="0"/>
                  </a:cubicBezTo>
                  <a:cubicBezTo>
                    <a:pt x="78791" y="0"/>
                    <a:pt x="108309" y="14402"/>
                    <a:pt x="108309" y="58569"/>
                  </a:cubicBezTo>
                  <a:moveTo>
                    <a:pt x="28127" y="47177"/>
                  </a:moveTo>
                  <a:lnTo>
                    <a:pt x="80648" y="47177"/>
                  </a:lnTo>
                  <a:cubicBezTo>
                    <a:pt x="80648" y="32299"/>
                    <a:pt x="69266" y="21612"/>
                    <a:pt x="55550" y="21612"/>
                  </a:cubicBezTo>
                  <a:cubicBezTo>
                    <a:pt x="39976" y="21612"/>
                    <a:pt x="29518" y="33004"/>
                    <a:pt x="28127" y="47177"/>
                  </a:cubicBezTo>
                </a:path>
              </a:pathLst>
            </a:custGeom>
            <a:solidFill>
              <a:srgbClr val="718574"/>
            </a:solidFill>
            <a:ln w="9525" cap="flat">
              <a:noFill/>
              <a:prstDash val="solid"/>
              <a:miter/>
            </a:ln>
          </p:spPr>
          <p:txBody>
            <a:bodyPr/>
            <a:lstStyle/>
            <a:p>
              <a:endParaRPr lang="en-US"/>
            </a:p>
          </p:txBody>
        </p:sp>
        <p:sp>
          <p:nvSpPr>
            <p:cNvPr id="105" name="Freihandform: Form 104">
              <a:extLst>
                <a:ext uri="{FF2B5EF4-FFF2-40B4-BE49-F238E27FC236}">
                  <a16:creationId xmlns:a16="http://schemas.microsoft.com/office/drawing/2014/main" id="{546F4F4B-1A50-C248-77FB-30CF2C3115A5}"/>
                </a:ext>
              </a:extLst>
            </p:cNvPr>
            <p:cNvSpPr/>
            <p:nvPr/>
          </p:nvSpPr>
          <p:spPr>
            <a:xfrm>
              <a:off x="1454164" y="3855036"/>
              <a:ext cx="99936" cy="117605"/>
            </a:xfrm>
            <a:custGeom>
              <a:avLst/>
              <a:gdLst>
                <a:gd name="csX0" fmla="*/ 0 w 99936"/>
                <a:gd name="csY0" fmla="*/ 2791 h 117605"/>
                <a:gd name="csX1" fmla="*/ 23241 w 99936"/>
                <a:gd name="csY1" fmla="*/ 2791 h 117605"/>
                <a:gd name="csX2" fmla="*/ 25337 w 99936"/>
                <a:gd name="csY2" fmla="*/ 23241 h 117605"/>
                <a:gd name="csX3" fmla="*/ 59969 w 99936"/>
                <a:gd name="csY3" fmla="*/ 0 h 117605"/>
                <a:gd name="csX4" fmla="*/ 99936 w 99936"/>
                <a:gd name="csY4" fmla="*/ 44853 h 117605"/>
                <a:gd name="csX5" fmla="*/ 99936 w 99936"/>
                <a:gd name="csY5" fmla="*/ 117605 h 117605"/>
                <a:gd name="csX6" fmla="*/ 73209 w 99936"/>
                <a:gd name="csY6" fmla="*/ 117605 h 117605"/>
                <a:gd name="csX7" fmla="*/ 73209 w 99936"/>
                <a:gd name="csY7" fmla="*/ 48111 h 117605"/>
                <a:gd name="csX8" fmla="*/ 53921 w 99936"/>
                <a:gd name="csY8" fmla="*/ 25098 h 117605"/>
                <a:gd name="csX9" fmla="*/ 26727 w 99936"/>
                <a:gd name="csY9" fmla="*/ 52064 h 117605"/>
                <a:gd name="csX10" fmla="*/ 26727 w 99936"/>
                <a:gd name="csY10" fmla="*/ 117605 h 117605"/>
                <a:gd name="csX11" fmla="*/ 0 w 99936"/>
                <a:gd name="csY11" fmla="*/ 117605 h 117605"/>
                <a:gd name="csX12" fmla="*/ 0 w 99936"/>
                <a:gd name="csY12" fmla="*/ 2791 h 1176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9936" h="117605">
                  <a:moveTo>
                    <a:pt x="0" y="2791"/>
                  </a:moveTo>
                  <a:lnTo>
                    <a:pt x="23241" y="2791"/>
                  </a:lnTo>
                  <a:lnTo>
                    <a:pt x="25337" y="23241"/>
                  </a:lnTo>
                  <a:cubicBezTo>
                    <a:pt x="29756" y="8134"/>
                    <a:pt x="44853" y="0"/>
                    <a:pt x="59969" y="0"/>
                  </a:cubicBezTo>
                  <a:cubicBezTo>
                    <a:pt x="86230" y="0"/>
                    <a:pt x="99936" y="16735"/>
                    <a:pt x="99936" y="44853"/>
                  </a:cubicBezTo>
                  <a:lnTo>
                    <a:pt x="99936" y="117605"/>
                  </a:lnTo>
                  <a:lnTo>
                    <a:pt x="73209" y="117605"/>
                  </a:lnTo>
                  <a:lnTo>
                    <a:pt x="73209" y="48111"/>
                  </a:lnTo>
                  <a:cubicBezTo>
                    <a:pt x="73209" y="31842"/>
                    <a:pt x="64846" y="25098"/>
                    <a:pt x="53921" y="25098"/>
                  </a:cubicBezTo>
                  <a:cubicBezTo>
                    <a:pt x="41605" y="25098"/>
                    <a:pt x="26727" y="33242"/>
                    <a:pt x="26727" y="52064"/>
                  </a:cubicBezTo>
                  <a:lnTo>
                    <a:pt x="26727" y="117605"/>
                  </a:lnTo>
                  <a:lnTo>
                    <a:pt x="0" y="117605"/>
                  </a:lnTo>
                  <a:lnTo>
                    <a:pt x="0" y="2791"/>
                  </a:lnTo>
                  <a:close/>
                </a:path>
              </a:pathLst>
            </a:custGeom>
            <a:solidFill>
              <a:srgbClr val="718574"/>
            </a:solidFill>
            <a:ln w="9525" cap="flat">
              <a:noFill/>
              <a:prstDash val="solid"/>
              <a:miter/>
            </a:ln>
          </p:spPr>
          <p:txBody>
            <a:bodyPr/>
            <a:lstStyle/>
            <a:p>
              <a:endParaRPr lang="en-US"/>
            </a:p>
          </p:txBody>
        </p:sp>
        <p:sp>
          <p:nvSpPr>
            <p:cNvPr id="106" name="Freihandform: Form 105">
              <a:extLst>
                <a:ext uri="{FF2B5EF4-FFF2-40B4-BE49-F238E27FC236}">
                  <a16:creationId xmlns:a16="http://schemas.microsoft.com/office/drawing/2014/main" id="{F1BFA2B9-240B-C49D-226D-93AC5EEFB7D5}"/>
                </a:ext>
              </a:extLst>
            </p:cNvPr>
            <p:cNvSpPr/>
            <p:nvPr/>
          </p:nvSpPr>
          <p:spPr>
            <a:xfrm>
              <a:off x="620822" y="3610643"/>
              <a:ext cx="112490" cy="154562"/>
            </a:xfrm>
            <a:custGeom>
              <a:avLst/>
              <a:gdLst>
                <a:gd name="csX0" fmla="*/ 63684 w 112490"/>
                <a:gd name="csY0" fmla="*/ 0 h 154562"/>
                <a:gd name="csX1" fmla="*/ 0 w 112490"/>
                <a:gd name="csY1" fmla="*/ 0 h 154562"/>
                <a:gd name="csX2" fmla="*/ 0 w 112490"/>
                <a:gd name="csY2" fmla="*/ 154562 h 154562"/>
                <a:gd name="csX3" fmla="*/ 28127 w 112490"/>
                <a:gd name="csY3" fmla="*/ 154562 h 154562"/>
                <a:gd name="csX4" fmla="*/ 28127 w 112490"/>
                <a:gd name="csY4" fmla="*/ 98546 h 154562"/>
                <a:gd name="csX5" fmla="*/ 63684 w 112490"/>
                <a:gd name="csY5" fmla="*/ 98546 h 154562"/>
                <a:gd name="csX6" fmla="*/ 112490 w 112490"/>
                <a:gd name="csY6" fmla="*/ 49273 h 154562"/>
                <a:gd name="csX7" fmla="*/ 63684 w 112490"/>
                <a:gd name="csY7" fmla="*/ 0 h 154562"/>
                <a:gd name="csX8" fmla="*/ 59503 w 112490"/>
                <a:gd name="csY8" fmla="*/ 73447 h 154562"/>
                <a:gd name="csX9" fmla="*/ 28127 w 112490"/>
                <a:gd name="csY9" fmla="*/ 73447 h 154562"/>
                <a:gd name="csX10" fmla="*/ 28127 w 112490"/>
                <a:gd name="csY10" fmla="*/ 25108 h 154562"/>
                <a:gd name="csX11" fmla="*/ 59503 w 112490"/>
                <a:gd name="csY11" fmla="*/ 25108 h 154562"/>
                <a:gd name="csX12" fmla="*/ 83906 w 112490"/>
                <a:gd name="csY12" fmla="*/ 49273 h 154562"/>
                <a:gd name="csX13" fmla="*/ 59503 w 112490"/>
                <a:gd name="csY13" fmla="*/ 73447 h 1545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2490" h="154562">
                  <a:moveTo>
                    <a:pt x="63684" y="0"/>
                  </a:moveTo>
                  <a:lnTo>
                    <a:pt x="0" y="0"/>
                  </a:lnTo>
                  <a:lnTo>
                    <a:pt x="0" y="154562"/>
                  </a:lnTo>
                  <a:lnTo>
                    <a:pt x="28127" y="154562"/>
                  </a:lnTo>
                  <a:lnTo>
                    <a:pt x="28127" y="98546"/>
                  </a:lnTo>
                  <a:lnTo>
                    <a:pt x="63684" y="98546"/>
                  </a:lnTo>
                  <a:cubicBezTo>
                    <a:pt x="94593" y="98546"/>
                    <a:pt x="112490" y="74838"/>
                    <a:pt x="112490" y="49273"/>
                  </a:cubicBezTo>
                  <a:cubicBezTo>
                    <a:pt x="112490" y="23708"/>
                    <a:pt x="94593" y="0"/>
                    <a:pt x="63684" y="0"/>
                  </a:cubicBezTo>
                  <a:moveTo>
                    <a:pt x="59503" y="73447"/>
                  </a:moveTo>
                  <a:lnTo>
                    <a:pt x="28127" y="73447"/>
                  </a:lnTo>
                  <a:lnTo>
                    <a:pt x="28127" y="25108"/>
                  </a:lnTo>
                  <a:lnTo>
                    <a:pt x="59503" y="25108"/>
                  </a:lnTo>
                  <a:cubicBezTo>
                    <a:pt x="74609" y="25108"/>
                    <a:pt x="83677" y="34633"/>
                    <a:pt x="83906" y="49273"/>
                  </a:cubicBezTo>
                  <a:cubicBezTo>
                    <a:pt x="83677" y="63922"/>
                    <a:pt x="74609" y="73447"/>
                    <a:pt x="59503" y="73447"/>
                  </a:cubicBezTo>
                </a:path>
              </a:pathLst>
            </a:custGeom>
            <a:solidFill>
              <a:srgbClr val="718574"/>
            </a:solidFill>
            <a:ln w="9525" cap="flat">
              <a:noFill/>
              <a:prstDash val="solid"/>
              <a:miter/>
            </a:ln>
          </p:spPr>
          <p:txBody>
            <a:bodyPr/>
            <a:lstStyle/>
            <a:p>
              <a:endParaRPr lang="en-US"/>
            </a:p>
          </p:txBody>
        </p:sp>
        <p:sp>
          <p:nvSpPr>
            <p:cNvPr id="107" name="Freihandform: Form 106">
              <a:extLst>
                <a:ext uri="{FF2B5EF4-FFF2-40B4-BE49-F238E27FC236}">
                  <a16:creationId xmlns:a16="http://schemas.microsoft.com/office/drawing/2014/main" id="{80F9BB1E-6906-F19D-8274-7700E9CBA801}"/>
                </a:ext>
              </a:extLst>
            </p:cNvPr>
            <p:cNvSpPr/>
            <p:nvPr/>
          </p:nvSpPr>
          <p:spPr>
            <a:xfrm>
              <a:off x="369895" y="3426355"/>
              <a:ext cx="665511" cy="753732"/>
            </a:xfrm>
            <a:custGeom>
              <a:avLst/>
              <a:gdLst>
                <a:gd name="csX0" fmla="*/ 142608 w 665511"/>
                <a:gd name="csY0" fmla="*/ 98041 h 753732"/>
                <a:gd name="csX1" fmla="*/ 142770 w 665511"/>
                <a:gd name="csY1" fmla="*/ 97898 h 753732"/>
                <a:gd name="csX2" fmla="*/ 440188 w 665511"/>
                <a:gd name="csY2" fmla="*/ 18050 h 753732"/>
                <a:gd name="csX3" fmla="*/ 645119 w 665511"/>
                <a:gd name="csY3" fmla="*/ 130778 h 753732"/>
                <a:gd name="csX4" fmla="*/ 648119 w 665511"/>
                <a:gd name="csY4" fmla="*/ 134064 h 753732"/>
                <a:gd name="csX5" fmla="*/ 656139 w 665511"/>
                <a:gd name="csY5" fmla="*/ 138055 h 753732"/>
                <a:gd name="csX6" fmla="*/ 665512 w 665511"/>
                <a:gd name="csY6" fmla="*/ 134588 h 753732"/>
                <a:gd name="csX7" fmla="*/ 376866 w 665511"/>
                <a:gd name="csY7" fmla="*/ 0 h 753732"/>
                <a:gd name="csX8" fmla="*/ 0 w 665511"/>
                <a:gd name="csY8" fmla="*/ 376866 h 753732"/>
                <a:gd name="csX9" fmla="*/ 376866 w 665511"/>
                <a:gd name="csY9" fmla="*/ 753732 h 753732"/>
                <a:gd name="csX10" fmla="*/ 665293 w 665511"/>
                <a:gd name="csY10" fmla="*/ 619401 h 753732"/>
                <a:gd name="csX11" fmla="*/ 645214 w 665511"/>
                <a:gd name="csY11" fmla="*/ 610476 h 753732"/>
                <a:gd name="csX12" fmla="*/ 629488 w 665511"/>
                <a:gd name="csY12" fmla="*/ 616782 h 753732"/>
                <a:gd name="csX13" fmla="*/ 628517 w 665511"/>
                <a:gd name="csY13" fmla="*/ 617706 h 753732"/>
                <a:gd name="csX14" fmla="*/ 437255 w 665511"/>
                <a:gd name="csY14" fmla="*/ 719995 h 753732"/>
                <a:gd name="csX15" fmla="*/ 153695 w 665511"/>
                <a:gd name="csY15" fmla="*/ 644252 h 753732"/>
                <a:gd name="csX16" fmla="*/ 152600 w 665511"/>
                <a:gd name="csY16" fmla="*/ 643328 h 753732"/>
                <a:gd name="csX17" fmla="*/ 28461 w 665511"/>
                <a:gd name="csY17" fmla="*/ 376980 h 753732"/>
                <a:gd name="csX18" fmla="*/ 95983 w 665511"/>
                <a:gd name="csY18" fmla="*/ 170859 h 753732"/>
                <a:gd name="csX19" fmla="*/ 96726 w 665511"/>
                <a:gd name="csY19" fmla="*/ 169736 h 753732"/>
                <a:gd name="csX20" fmla="*/ 100203 w 665511"/>
                <a:gd name="csY20" fmla="*/ 153162 h 753732"/>
                <a:gd name="csX21" fmla="*/ 96965 w 665511"/>
                <a:gd name="csY21" fmla="*/ 143885 h 753732"/>
                <a:gd name="csX22" fmla="*/ 142608 w 665511"/>
                <a:gd name="csY22" fmla="*/ 98041 h 7537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665511" h="753732">
                  <a:moveTo>
                    <a:pt x="142608" y="98041"/>
                  </a:moveTo>
                  <a:lnTo>
                    <a:pt x="142770" y="97898"/>
                  </a:lnTo>
                  <a:cubicBezTo>
                    <a:pt x="222399" y="31109"/>
                    <a:pt x="329870" y="-1362"/>
                    <a:pt x="440188" y="18050"/>
                  </a:cubicBezTo>
                  <a:cubicBezTo>
                    <a:pt x="522332" y="32509"/>
                    <a:pt x="592874" y="73676"/>
                    <a:pt x="645119" y="130778"/>
                  </a:cubicBezTo>
                  <a:lnTo>
                    <a:pt x="648119" y="134064"/>
                  </a:lnTo>
                  <a:cubicBezTo>
                    <a:pt x="650072" y="136312"/>
                    <a:pt x="652882" y="137817"/>
                    <a:pt x="656139" y="138055"/>
                  </a:cubicBezTo>
                  <a:cubicBezTo>
                    <a:pt x="659797" y="138322"/>
                    <a:pt x="663178" y="136989"/>
                    <a:pt x="665512" y="134588"/>
                  </a:cubicBezTo>
                  <a:cubicBezTo>
                    <a:pt x="596379" y="52311"/>
                    <a:pt x="492738" y="0"/>
                    <a:pt x="376866" y="0"/>
                  </a:cubicBezTo>
                  <a:cubicBezTo>
                    <a:pt x="168726" y="0"/>
                    <a:pt x="0" y="168726"/>
                    <a:pt x="0" y="376866"/>
                  </a:cubicBezTo>
                  <a:cubicBezTo>
                    <a:pt x="0" y="585006"/>
                    <a:pt x="168726" y="753732"/>
                    <a:pt x="376866" y="753732"/>
                  </a:cubicBezTo>
                  <a:cubicBezTo>
                    <a:pt x="492614" y="753732"/>
                    <a:pt x="596160" y="701526"/>
                    <a:pt x="665293" y="619401"/>
                  </a:cubicBezTo>
                  <a:cubicBezTo>
                    <a:pt x="660502" y="613696"/>
                    <a:pt x="653310" y="610152"/>
                    <a:pt x="645214" y="610476"/>
                  </a:cubicBezTo>
                  <a:cubicBezTo>
                    <a:pt x="639099" y="610714"/>
                    <a:pt x="633660" y="613048"/>
                    <a:pt x="629488" y="616782"/>
                  </a:cubicBezTo>
                  <a:cubicBezTo>
                    <a:pt x="629041" y="617191"/>
                    <a:pt x="628850" y="617372"/>
                    <a:pt x="628517" y="617706"/>
                  </a:cubicBezTo>
                  <a:cubicBezTo>
                    <a:pt x="578510" y="668998"/>
                    <a:pt x="513255" y="706641"/>
                    <a:pt x="437255" y="719995"/>
                  </a:cubicBezTo>
                  <a:cubicBezTo>
                    <a:pt x="332156" y="738464"/>
                    <a:pt x="229753" y="707669"/>
                    <a:pt x="153695" y="644252"/>
                  </a:cubicBezTo>
                  <a:lnTo>
                    <a:pt x="152600" y="643328"/>
                  </a:lnTo>
                  <a:cubicBezTo>
                    <a:pt x="76762" y="579444"/>
                    <a:pt x="28527" y="483832"/>
                    <a:pt x="28461" y="376980"/>
                  </a:cubicBezTo>
                  <a:cubicBezTo>
                    <a:pt x="28413" y="299809"/>
                    <a:pt x="54159" y="229010"/>
                    <a:pt x="95983" y="170859"/>
                  </a:cubicBezTo>
                  <a:cubicBezTo>
                    <a:pt x="96260" y="170478"/>
                    <a:pt x="96403" y="170250"/>
                    <a:pt x="96726" y="169736"/>
                  </a:cubicBezTo>
                  <a:cubicBezTo>
                    <a:pt x="99679" y="164983"/>
                    <a:pt x="101032" y="159220"/>
                    <a:pt x="100203" y="153162"/>
                  </a:cubicBezTo>
                  <a:cubicBezTo>
                    <a:pt x="99736" y="149752"/>
                    <a:pt x="98593" y="146647"/>
                    <a:pt x="96965" y="143885"/>
                  </a:cubicBezTo>
                  <a:cubicBezTo>
                    <a:pt x="110804" y="127302"/>
                    <a:pt x="126073" y="111938"/>
                    <a:pt x="142608" y="98041"/>
                  </a:cubicBezTo>
                </a:path>
              </a:pathLst>
            </a:custGeom>
            <a:solidFill>
              <a:srgbClr val="718574"/>
            </a:solidFill>
            <a:ln w="9525" cap="flat">
              <a:noFill/>
              <a:prstDash val="solid"/>
              <a:miter/>
            </a:ln>
          </p:spPr>
          <p:txBody>
            <a:bodyPr/>
            <a:lstStyle/>
            <a:p>
              <a:endParaRPr lang="en-US"/>
            </a:p>
          </p:txBody>
        </p:sp>
      </p:grpSp>
      <p:grpSp>
        <p:nvGrpSpPr>
          <p:cNvPr id="108" name="Grafik 41">
            <a:extLst>
              <a:ext uri="{FF2B5EF4-FFF2-40B4-BE49-F238E27FC236}">
                <a16:creationId xmlns:a16="http://schemas.microsoft.com/office/drawing/2014/main" id="{8EE80CF6-880B-DB0D-0573-57B043DACB42}"/>
              </a:ext>
            </a:extLst>
          </p:cNvPr>
          <p:cNvGrpSpPr/>
          <p:nvPr userDrawn="1"/>
        </p:nvGrpSpPr>
        <p:grpSpPr>
          <a:xfrm>
            <a:off x="7360324" y="6019267"/>
            <a:ext cx="1132716" cy="503430"/>
            <a:chOff x="2371053" y="3428884"/>
            <a:chExt cx="1695866" cy="753719"/>
          </a:xfrm>
        </p:grpSpPr>
        <p:sp>
          <p:nvSpPr>
            <p:cNvPr id="109" name="Freihandform: Form 108">
              <a:extLst>
                <a:ext uri="{FF2B5EF4-FFF2-40B4-BE49-F238E27FC236}">
                  <a16:creationId xmlns:a16="http://schemas.microsoft.com/office/drawing/2014/main" id="{A52DBCC2-F005-D921-E2C4-C8A2DE157A3C}"/>
                </a:ext>
              </a:extLst>
            </p:cNvPr>
            <p:cNvSpPr/>
            <p:nvPr/>
          </p:nvSpPr>
          <p:spPr>
            <a:xfrm>
              <a:off x="3212451" y="3661127"/>
              <a:ext cx="220570" cy="220583"/>
            </a:xfrm>
            <a:custGeom>
              <a:avLst/>
              <a:gdLst>
                <a:gd name="csX0" fmla="*/ 110271 w 220570"/>
                <a:gd name="csY0" fmla="*/ 13 h 220583"/>
                <a:gd name="csX1" fmla="*/ 0 w 220570"/>
                <a:gd name="csY1" fmla="*/ 110313 h 220583"/>
                <a:gd name="csX2" fmla="*/ 110299 w 220570"/>
                <a:gd name="csY2" fmla="*/ 220584 h 220583"/>
                <a:gd name="csX3" fmla="*/ 220570 w 220570"/>
                <a:gd name="csY3" fmla="*/ 110294 h 220583"/>
                <a:gd name="csX4" fmla="*/ 220551 w 220570"/>
                <a:gd name="csY4" fmla="*/ 108779 h 220583"/>
                <a:gd name="csX5" fmla="*/ 112605 w 220570"/>
                <a:gd name="csY5" fmla="*/ 4 h 220583"/>
                <a:gd name="csX6" fmla="*/ 110271 w 220570"/>
                <a:gd name="csY6" fmla="*/ 13 h 220583"/>
                <a:gd name="csX7" fmla="*/ 110271 w 220570"/>
                <a:gd name="csY7" fmla="*/ 187694 h 220583"/>
                <a:gd name="csX8" fmla="*/ 37367 w 220570"/>
                <a:gd name="csY8" fmla="*/ 110199 h 220583"/>
                <a:gd name="csX9" fmla="*/ 37424 w 220570"/>
                <a:gd name="csY9" fmla="*/ 108779 h 220583"/>
                <a:gd name="csX10" fmla="*/ 108099 w 220570"/>
                <a:gd name="csY10" fmla="*/ 33827 h 220583"/>
                <a:gd name="csX11" fmla="*/ 183051 w 220570"/>
                <a:gd name="csY11" fmla="*/ 104503 h 220583"/>
                <a:gd name="csX12" fmla="*/ 183051 w 220570"/>
                <a:gd name="csY12" fmla="*/ 108779 h 220583"/>
                <a:gd name="csX13" fmla="*/ 111623 w 220570"/>
                <a:gd name="csY13" fmla="*/ 187646 h 220583"/>
                <a:gd name="csX14" fmla="*/ 110271 w 220570"/>
                <a:gd name="csY14" fmla="*/ 187694 h 2205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20570" h="220583">
                  <a:moveTo>
                    <a:pt x="110271" y="13"/>
                  </a:moveTo>
                  <a:cubicBezTo>
                    <a:pt x="49359" y="13"/>
                    <a:pt x="-10" y="49401"/>
                    <a:pt x="0" y="110313"/>
                  </a:cubicBezTo>
                  <a:cubicBezTo>
                    <a:pt x="0" y="171216"/>
                    <a:pt x="49387" y="220584"/>
                    <a:pt x="110299" y="220584"/>
                  </a:cubicBezTo>
                  <a:cubicBezTo>
                    <a:pt x="171193" y="220584"/>
                    <a:pt x="220570" y="171206"/>
                    <a:pt x="220570" y="110294"/>
                  </a:cubicBezTo>
                  <a:cubicBezTo>
                    <a:pt x="220570" y="109789"/>
                    <a:pt x="220570" y="109284"/>
                    <a:pt x="220551" y="108779"/>
                  </a:cubicBezTo>
                  <a:cubicBezTo>
                    <a:pt x="220780" y="48934"/>
                    <a:pt x="172450" y="233"/>
                    <a:pt x="112605" y="4"/>
                  </a:cubicBezTo>
                  <a:cubicBezTo>
                    <a:pt x="111833" y="-6"/>
                    <a:pt x="111052" y="4"/>
                    <a:pt x="110271" y="13"/>
                  </a:cubicBezTo>
                  <a:moveTo>
                    <a:pt x="110271" y="187694"/>
                  </a:moveTo>
                  <a:cubicBezTo>
                    <a:pt x="68732" y="186427"/>
                    <a:pt x="36109" y="151737"/>
                    <a:pt x="37367" y="110199"/>
                  </a:cubicBezTo>
                  <a:cubicBezTo>
                    <a:pt x="37386" y="109722"/>
                    <a:pt x="37405" y="109256"/>
                    <a:pt x="37424" y="108779"/>
                  </a:cubicBezTo>
                  <a:cubicBezTo>
                    <a:pt x="36243" y="68565"/>
                    <a:pt x="67885" y="35008"/>
                    <a:pt x="108099" y="33827"/>
                  </a:cubicBezTo>
                  <a:cubicBezTo>
                    <a:pt x="148314" y="32646"/>
                    <a:pt x="181870" y="64298"/>
                    <a:pt x="183051" y="104503"/>
                  </a:cubicBezTo>
                  <a:cubicBezTo>
                    <a:pt x="183089" y="105931"/>
                    <a:pt x="183089" y="107360"/>
                    <a:pt x="183051" y="108779"/>
                  </a:cubicBezTo>
                  <a:cubicBezTo>
                    <a:pt x="185099" y="150280"/>
                    <a:pt x="153124" y="185580"/>
                    <a:pt x="111623" y="187646"/>
                  </a:cubicBezTo>
                  <a:cubicBezTo>
                    <a:pt x="111176" y="187656"/>
                    <a:pt x="110719" y="187685"/>
                    <a:pt x="110271" y="187694"/>
                  </a:cubicBezTo>
                </a:path>
              </a:pathLst>
            </a:custGeom>
            <a:solidFill>
              <a:srgbClr val="16160D"/>
            </a:solidFill>
            <a:ln w="9525" cap="flat">
              <a:noFill/>
              <a:prstDash val="solid"/>
              <a:miter/>
            </a:ln>
          </p:spPr>
          <p:txBody>
            <a:bodyPr/>
            <a:lstStyle/>
            <a:p>
              <a:endParaRPr lang="en-US"/>
            </a:p>
          </p:txBody>
        </p:sp>
        <p:sp>
          <p:nvSpPr>
            <p:cNvPr id="110" name="Freihandform: Form 109">
              <a:extLst>
                <a:ext uri="{FF2B5EF4-FFF2-40B4-BE49-F238E27FC236}">
                  <a16:creationId xmlns:a16="http://schemas.microsoft.com/office/drawing/2014/main" id="{8B89350F-4C33-614E-9614-735983BD703D}"/>
                </a:ext>
              </a:extLst>
            </p:cNvPr>
            <p:cNvSpPr/>
            <p:nvPr/>
          </p:nvSpPr>
          <p:spPr>
            <a:xfrm>
              <a:off x="3472179" y="3661104"/>
              <a:ext cx="142436" cy="220624"/>
            </a:xfrm>
            <a:custGeom>
              <a:avLst/>
              <a:gdLst>
                <a:gd name="csX0" fmla="*/ 81448 w 142436"/>
                <a:gd name="csY0" fmla="*/ 94927 h 220624"/>
                <a:gd name="csX1" fmla="*/ 40710 w 142436"/>
                <a:gd name="csY1" fmla="*/ 60666 h 220624"/>
                <a:gd name="csX2" fmla="*/ 74828 w 142436"/>
                <a:gd name="csY2" fmla="*/ 33234 h 220624"/>
                <a:gd name="csX3" fmla="*/ 122206 w 142436"/>
                <a:gd name="csY3" fmla="*/ 51274 h 220624"/>
                <a:gd name="csX4" fmla="*/ 137827 w 142436"/>
                <a:gd name="csY4" fmla="*/ 21956 h 220624"/>
                <a:gd name="csX5" fmla="*/ 75143 w 142436"/>
                <a:gd name="csY5" fmla="*/ 39 h 220624"/>
                <a:gd name="csX6" fmla="*/ 4153 w 142436"/>
                <a:gd name="csY6" fmla="*/ 61285 h 220624"/>
                <a:gd name="csX7" fmla="*/ 64446 w 142436"/>
                <a:gd name="csY7" fmla="*/ 123950 h 220624"/>
                <a:gd name="csX8" fmla="*/ 106175 w 142436"/>
                <a:gd name="csY8" fmla="*/ 159697 h 220624"/>
                <a:gd name="csX9" fmla="*/ 73276 w 142436"/>
                <a:gd name="csY9" fmla="*/ 187415 h 220624"/>
                <a:gd name="csX10" fmla="*/ 19583 w 142436"/>
                <a:gd name="csY10" fmla="*/ 165336 h 220624"/>
                <a:gd name="csX11" fmla="*/ 0 w 142436"/>
                <a:gd name="csY11" fmla="*/ 192463 h 220624"/>
                <a:gd name="csX12" fmla="*/ 72666 w 142436"/>
                <a:gd name="csY12" fmla="*/ 220619 h 220624"/>
                <a:gd name="csX13" fmla="*/ 142437 w 142436"/>
                <a:gd name="csY13" fmla="*/ 158783 h 220624"/>
                <a:gd name="csX14" fmla="*/ 81448 w 142436"/>
                <a:gd name="csY14" fmla="*/ 94927 h 2206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42436" h="220624">
                  <a:moveTo>
                    <a:pt x="81448" y="94927"/>
                  </a:moveTo>
                  <a:cubicBezTo>
                    <a:pt x="59579" y="85888"/>
                    <a:pt x="40710" y="78068"/>
                    <a:pt x="40710" y="60666"/>
                  </a:cubicBezTo>
                  <a:cubicBezTo>
                    <a:pt x="40710" y="45026"/>
                    <a:pt x="55378" y="33234"/>
                    <a:pt x="74828" y="33234"/>
                  </a:cubicBezTo>
                  <a:cubicBezTo>
                    <a:pt x="92173" y="33891"/>
                    <a:pt x="108814" y="40235"/>
                    <a:pt x="122206" y="51274"/>
                  </a:cubicBezTo>
                  <a:lnTo>
                    <a:pt x="137827" y="21956"/>
                  </a:lnTo>
                  <a:cubicBezTo>
                    <a:pt x="120348" y="7183"/>
                    <a:pt x="98031" y="-627"/>
                    <a:pt x="75143" y="39"/>
                  </a:cubicBezTo>
                  <a:cubicBezTo>
                    <a:pt x="34661" y="39"/>
                    <a:pt x="4153" y="26414"/>
                    <a:pt x="4153" y="61285"/>
                  </a:cubicBezTo>
                  <a:cubicBezTo>
                    <a:pt x="4153" y="97937"/>
                    <a:pt x="36195" y="111768"/>
                    <a:pt x="64446" y="123950"/>
                  </a:cubicBezTo>
                  <a:cubicBezTo>
                    <a:pt x="86839" y="133608"/>
                    <a:pt x="106175" y="141933"/>
                    <a:pt x="106175" y="159697"/>
                  </a:cubicBezTo>
                  <a:cubicBezTo>
                    <a:pt x="106175" y="178852"/>
                    <a:pt x="89649" y="187415"/>
                    <a:pt x="73276" y="187415"/>
                  </a:cubicBezTo>
                  <a:cubicBezTo>
                    <a:pt x="53369" y="186463"/>
                    <a:pt x="34404" y="178662"/>
                    <a:pt x="19583" y="165336"/>
                  </a:cubicBezTo>
                  <a:lnTo>
                    <a:pt x="0" y="192463"/>
                  </a:lnTo>
                  <a:cubicBezTo>
                    <a:pt x="19717" y="210818"/>
                    <a:pt x="45730" y="220886"/>
                    <a:pt x="72666" y="220619"/>
                  </a:cubicBezTo>
                  <a:cubicBezTo>
                    <a:pt x="113738" y="220619"/>
                    <a:pt x="142437" y="195188"/>
                    <a:pt x="142437" y="158783"/>
                  </a:cubicBezTo>
                  <a:cubicBezTo>
                    <a:pt x="142466" y="120159"/>
                    <a:pt x="110061" y="106758"/>
                    <a:pt x="81448" y="94927"/>
                  </a:cubicBezTo>
                </a:path>
              </a:pathLst>
            </a:custGeom>
            <a:solidFill>
              <a:srgbClr val="16160D"/>
            </a:solidFill>
            <a:ln w="9525" cap="flat">
              <a:noFill/>
              <a:prstDash val="solid"/>
              <a:miter/>
            </a:ln>
          </p:spPr>
          <p:txBody>
            <a:bodyPr/>
            <a:lstStyle/>
            <a:p>
              <a:endParaRPr lang="en-US"/>
            </a:p>
          </p:txBody>
        </p:sp>
        <p:sp>
          <p:nvSpPr>
            <p:cNvPr id="111" name="Freihandform: Form 110">
              <a:extLst>
                <a:ext uri="{FF2B5EF4-FFF2-40B4-BE49-F238E27FC236}">
                  <a16:creationId xmlns:a16="http://schemas.microsoft.com/office/drawing/2014/main" id="{AC435C90-1348-470C-E174-2B519E3A0898}"/>
                </a:ext>
              </a:extLst>
            </p:cNvPr>
            <p:cNvSpPr/>
            <p:nvPr/>
          </p:nvSpPr>
          <p:spPr>
            <a:xfrm>
              <a:off x="3655835" y="3664800"/>
              <a:ext cx="138322" cy="213217"/>
            </a:xfrm>
            <a:custGeom>
              <a:avLst/>
              <a:gdLst>
                <a:gd name="csX0" fmla="*/ 138293 w 138322"/>
                <a:gd name="csY0" fmla="*/ 0 h 213217"/>
                <a:gd name="csX1" fmla="*/ 0 w 138322"/>
                <a:gd name="csY1" fmla="*/ 0 h 213217"/>
                <a:gd name="csX2" fmla="*/ 0 w 138322"/>
                <a:gd name="csY2" fmla="*/ 29851 h 213217"/>
                <a:gd name="csX3" fmla="*/ 52102 w 138322"/>
                <a:gd name="csY3" fmla="*/ 29851 h 213217"/>
                <a:gd name="csX4" fmla="*/ 52102 w 138322"/>
                <a:gd name="csY4" fmla="*/ 213217 h 213217"/>
                <a:gd name="csX5" fmla="*/ 85925 w 138322"/>
                <a:gd name="csY5" fmla="*/ 213217 h 213217"/>
                <a:gd name="csX6" fmla="*/ 85925 w 138322"/>
                <a:gd name="csY6" fmla="*/ 29851 h 213217"/>
                <a:gd name="csX7" fmla="*/ 138322 w 138322"/>
                <a:gd name="csY7" fmla="*/ 29851 h 213217"/>
                <a:gd name="csX8" fmla="*/ 138293 w 138322"/>
                <a:gd name="csY8" fmla="*/ 0 h 2132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8322" h="213217">
                  <a:moveTo>
                    <a:pt x="138293" y="0"/>
                  </a:moveTo>
                  <a:lnTo>
                    <a:pt x="0" y="0"/>
                  </a:lnTo>
                  <a:lnTo>
                    <a:pt x="0" y="29851"/>
                  </a:lnTo>
                  <a:lnTo>
                    <a:pt x="52102" y="29851"/>
                  </a:lnTo>
                  <a:lnTo>
                    <a:pt x="52102" y="213217"/>
                  </a:lnTo>
                  <a:lnTo>
                    <a:pt x="85925" y="213217"/>
                  </a:lnTo>
                  <a:lnTo>
                    <a:pt x="85925" y="29851"/>
                  </a:lnTo>
                  <a:lnTo>
                    <a:pt x="138322" y="29851"/>
                  </a:lnTo>
                  <a:lnTo>
                    <a:pt x="138293" y="0"/>
                  </a:lnTo>
                  <a:close/>
                </a:path>
              </a:pathLst>
            </a:custGeom>
            <a:solidFill>
              <a:srgbClr val="16160D"/>
            </a:solidFill>
            <a:ln w="9525" cap="flat">
              <a:noFill/>
              <a:prstDash val="solid"/>
              <a:miter/>
            </a:ln>
          </p:spPr>
          <p:txBody>
            <a:bodyPr/>
            <a:lstStyle/>
            <a:p>
              <a:endParaRPr lang="en-US"/>
            </a:p>
          </p:txBody>
        </p:sp>
        <p:sp>
          <p:nvSpPr>
            <p:cNvPr id="112" name="Freihandform: Form 111">
              <a:extLst>
                <a:ext uri="{FF2B5EF4-FFF2-40B4-BE49-F238E27FC236}">
                  <a16:creationId xmlns:a16="http://schemas.microsoft.com/office/drawing/2014/main" id="{1C0E6823-BC40-B4E5-CAFB-83013916EF11}"/>
                </a:ext>
              </a:extLst>
            </p:cNvPr>
            <p:cNvSpPr/>
            <p:nvPr/>
          </p:nvSpPr>
          <p:spPr>
            <a:xfrm>
              <a:off x="2371053" y="3428884"/>
              <a:ext cx="761690" cy="691093"/>
            </a:xfrm>
            <a:custGeom>
              <a:avLst/>
              <a:gdLst>
                <a:gd name="csX0" fmla="*/ 590964 w 761690"/>
                <a:gd name="csY0" fmla="*/ 102285 h 691093"/>
                <a:gd name="csX1" fmla="*/ 102284 w 761690"/>
                <a:gd name="csY1" fmla="*/ 100133 h 691093"/>
                <a:gd name="csX2" fmla="*/ 100141 w 761690"/>
                <a:gd name="csY2" fmla="*/ 588813 h 691093"/>
                <a:gd name="csX3" fmla="*/ 588811 w 761690"/>
                <a:gd name="csY3" fmla="*/ 590956 h 691093"/>
                <a:gd name="csX4" fmla="*/ 590002 w 761690"/>
                <a:gd name="csY4" fmla="*/ 589765 h 691093"/>
                <a:gd name="csX5" fmla="*/ 761690 w 761690"/>
                <a:gd name="csY5" fmla="*/ 345544 h 691093"/>
                <a:gd name="csX6" fmla="*/ 590964 w 761690"/>
                <a:gd name="csY6" fmla="*/ 102285 h 691093"/>
                <a:gd name="csX7" fmla="*/ 573629 w 761690"/>
                <a:gd name="csY7" fmla="*/ 541626 h 691093"/>
                <a:gd name="csX8" fmla="*/ 378271 w 761690"/>
                <a:gd name="csY8" fmla="*/ 622674 h 691093"/>
                <a:gd name="csX9" fmla="*/ 352887 w 761690"/>
                <a:gd name="csY9" fmla="*/ 621417 h 691093"/>
                <a:gd name="csX10" fmla="*/ 340199 w 761690"/>
                <a:gd name="csY10" fmla="*/ 619950 h 691093"/>
                <a:gd name="csX11" fmla="*/ 314815 w 761690"/>
                <a:gd name="csY11" fmla="*/ 622312 h 691093"/>
                <a:gd name="csX12" fmla="*/ 302118 w 761690"/>
                <a:gd name="csY12" fmla="*/ 622617 h 691093"/>
                <a:gd name="csX13" fmla="*/ 27541 w 761690"/>
                <a:gd name="csY13" fmla="*/ 344315 h 691093"/>
                <a:gd name="csX14" fmla="*/ 302118 w 761690"/>
                <a:gd name="csY14" fmla="*/ 69738 h 691093"/>
                <a:gd name="csX15" fmla="*/ 314777 w 761690"/>
                <a:gd name="csY15" fmla="*/ 70072 h 691093"/>
                <a:gd name="csX16" fmla="*/ 340171 w 761690"/>
                <a:gd name="csY16" fmla="*/ 72434 h 691093"/>
                <a:gd name="csX17" fmla="*/ 352858 w 761690"/>
                <a:gd name="csY17" fmla="*/ 70957 h 691093"/>
                <a:gd name="csX18" fmla="*/ 378252 w 761690"/>
                <a:gd name="csY18" fmla="*/ 69700 h 691093"/>
                <a:gd name="csX19" fmla="*/ 574381 w 761690"/>
                <a:gd name="csY19" fmla="*/ 151539 h 691093"/>
                <a:gd name="csX20" fmla="*/ 710979 w 761690"/>
                <a:gd name="csY20" fmla="*/ 346211 h 691093"/>
                <a:gd name="csX21" fmla="*/ 573629 w 761690"/>
                <a:gd name="csY21" fmla="*/ 541626 h 6910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761690" h="691093">
                  <a:moveTo>
                    <a:pt x="590964" y="102285"/>
                  </a:moveTo>
                  <a:cubicBezTo>
                    <a:pt x="456614" y="-33256"/>
                    <a:pt x="237825" y="-34208"/>
                    <a:pt x="102284" y="100133"/>
                  </a:cubicBezTo>
                  <a:cubicBezTo>
                    <a:pt x="-33257" y="234483"/>
                    <a:pt x="-34209" y="453272"/>
                    <a:pt x="100141" y="588813"/>
                  </a:cubicBezTo>
                  <a:cubicBezTo>
                    <a:pt x="234481" y="724344"/>
                    <a:pt x="453271" y="725306"/>
                    <a:pt x="588811" y="590956"/>
                  </a:cubicBezTo>
                  <a:cubicBezTo>
                    <a:pt x="589212" y="590556"/>
                    <a:pt x="589602" y="590165"/>
                    <a:pt x="590002" y="589765"/>
                  </a:cubicBezTo>
                  <a:cubicBezTo>
                    <a:pt x="652562" y="527195"/>
                    <a:pt x="761690" y="440813"/>
                    <a:pt x="761690" y="345544"/>
                  </a:cubicBezTo>
                  <a:cubicBezTo>
                    <a:pt x="761690" y="250761"/>
                    <a:pt x="652953" y="164769"/>
                    <a:pt x="590964" y="102285"/>
                  </a:cubicBezTo>
                  <a:moveTo>
                    <a:pt x="573629" y="541626"/>
                  </a:moveTo>
                  <a:cubicBezTo>
                    <a:pt x="521879" y="593547"/>
                    <a:pt x="451575" y="622722"/>
                    <a:pt x="378271" y="622674"/>
                  </a:cubicBezTo>
                  <a:cubicBezTo>
                    <a:pt x="369717" y="622674"/>
                    <a:pt x="361250" y="622217"/>
                    <a:pt x="352887" y="621417"/>
                  </a:cubicBezTo>
                  <a:cubicBezTo>
                    <a:pt x="348629" y="621026"/>
                    <a:pt x="344390" y="620521"/>
                    <a:pt x="340199" y="619950"/>
                  </a:cubicBezTo>
                  <a:cubicBezTo>
                    <a:pt x="331846" y="621102"/>
                    <a:pt x="323397" y="621922"/>
                    <a:pt x="314815" y="622312"/>
                  </a:cubicBezTo>
                  <a:cubicBezTo>
                    <a:pt x="310605" y="622493"/>
                    <a:pt x="306376" y="622617"/>
                    <a:pt x="302118" y="622617"/>
                  </a:cubicBezTo>
                  <a:cubicBezTo>
                    <a:pt x="149442" y="621588"/>
                    <a:pt x="26513" y="496992"/>
                    <a:pt x="27541" y="344315"/>
                  </a:cubicBezTo>
                  <a:cubicBezTo>
                    <a:pt x="28560" y="193097"/>
                    <a:pt x="150900" y="70757"/>
                    <a:pt x="302118" y="69738"/>
                  </a:cubicBezTo>
                  <a:cubicBezTo>
                    <a:pt x="306367" y="69738"/>
                    <a:pt x="310586" y="69881"/>
                    <a:pt x="314777" y="70072"/>
                  </a:cubicBezTo>
                  <a:cubicBezTo>
                    <a:pt x="323359" y="70462"/>
                    <a:pt x="331817" y="71329"/>
                    <a:pt x="340171" y="72434"/>
                  </a:cubicBezTo>
                  <a:cubicBezTo>
                    <a:pt x="344352" y="71843"/>
                    <a:pt x="348591" y="71348"/>
                    <a:pt x="352858" y="70957"/>
                  </a:cubicBezTo>
                  <a:cubicBezTo>
                    <a:pt x="361240" y="70195"/>
                    <a:pt x="369689" y="69700"/>
                    <a:pt x="378252" y="69700"/>
                  </a:cubicBezTo>
                  <a:cubicBezTo>
                    <a:pt x="451937" y="69662"/>
                    <a:pt x="522575" y="99132"/>
                    <a:pt x="574381" y="151539"/>
                  </a:cubicBezTo>
                  <a:cubicBezTo>
                    <a:pt x="623978" y="201545"/>
                    <a:pt x="710979" y="270325"/>
                    <a:pt x="710979" y="346211"/>
                  </a:cubicBezTo>
                  <a:cubicBezTo>
                    <a:pt x="710931" y="422449"/>
                    <a:pt x="623616" y="491562"/>
                    <a:pt x="573629" y="541626"/>
                  </a:cubicBezTo>
                </a:path>
              </a:pathLst>
            </a:custGeom>
            <a:solidFill>
              <a:srgbClr val="16160D"/>
            </a:solidFill>
            <a:ln w="9525" cap="flat">
              <a:noFill/>
              <a:prstDash val="solid"/>
              <a:miter/>
            </a:ln>
          </p:spPr>
          <p:txBody>
            <a:bodyPr/>
            <a:lstStyle/>
            <a:p>
              <a:endParaRPr lang="en-US"/>
            </a:p>
          </p:txBody>
        </p:sp>
        <p:sp>
          <p:nvSpPr>
            <p:cNvPr id="113" name="Freihandform: Form 112">
              <a:extLst>
                <a:ext uri="{FF2B5EF4-FFF2-40B4-BE49-F238E27FC236}">
                  <a16:creationId xmlns:a16="http://schemas.microsoft.com/office/drawing/2014/main" id="{7F396F60-D284-0AB9-07AF-31FDFA421B73}"/>
                </a:ext>
              </a:extLst>
            </p:cNvPr>
            <p:cNvSpPr/>
            <p:nvPr/>
          </p:nvSpPr>
          <p:spPr>
            <a:xfrm>
              <a:off x="2711217" y="3498614"/>
              <a:ext cx="370789" cy="552992"/>
            </a:xfrm>
            <a:custGeom>
              <a:avLst/>
              <a:gdLst>
                <a:gd name="csX0" fmla="*/ 234182 w 370789"/>
                <a:gd name="csY0" fmla="*/ 81900 h 552992"/>
                <a:gd name="csX1" fmla="*/ 38081 w 370789"/>
                <a:gd name="csY1" fmla="*/ 61 h 552992"/>
                <a:gd name="csX2" fmla="*/ 0 w 370789"/>
                <a:gd name="csY2" fmla="*/ 2747 h 552992"/>
                <a:gd name="csX3" fmla="*/ 183451 w 370789"/>
                <a:gd name="csY3" fmla="*/ 81871 h 552992"/>
                <a:gd name="csX4" fmla="*/ 320040 w 370789"/>
                <a:gd name="csY4" fmla="*/ 276543 h 552992"/>
                <a:gd name="csX5" fmla="*/ 182690 w 370789"/>
                <a:gd name="csY5" fmla="*/ 471920 h 552992"/>
                <a:gd name="csX6" fmla="*/ 10 w 370789"/>
                <a:gd name="csY6" fmla="*/ 550292 h 552992"/>
                <a:gd name="csX7" fmla="*/ 38081 w 370789"/>
                <a:gd name="csY7" fmla="*/ 552978 h 552992"/>
                <a:gd name="csX8" fmla="*/ 233439 w 370789"/>
                <a:gd name="csY8" fmla="*/ 471920 h 552992"/>
                <a:gd name="csX9" fmla="*/ 370789 w 370789"/>
                <a:gd name="csY9" fmla="*/ 276543 h 552992"/>
                <a:gd name="csX10" fmla="*/ 234182 w 370789"/>
                <a:gd name="csY10" fmla="*/ 81900 h 552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0789" h="552992">
                  <a:moveTo>
                    <a:pt x="234182" y="81900"/>
                  </a:moveTo>
                  <a:cubicBezTo>
                    <a:pt x="182385" y="29503"/>
                    <a:pt x="111766" y="23"/>
                    <a:pt x="38081" y="61"/>
                  </a:cubicBezTo>
                  <a:cubicBezTo>
                    <a:pt x="25327" y="-253"/>
                    <a:pt x="12583" y="651"/>
                    <a:pt x="0" y="2747"/>
                  </a:cubicBezTo>
                  <a:cubicBezTo>
                    <a:pt x="66484" y="8833"/>
                    <a:pt x="138941" y="37027"/>
                    <a:pt x="183451" y="81871"/>
                  </a:cubicBezTo>
                  <a:cubicBezTo>
                    <a:pt x="233048" y="131877"/>
                    <a:pt x="320040" y="200657"/>
                    <a:pt x="320040" y="276543"/>
                  </a:cubicBezTo>
                  <a:cubicBezTo>
                    <a:pt x="320040" y="352753"/>
                    <a:pt x="232724" y="421876"/>
                    <a:pt x="182690" y="471920"/>
                  </a:cubicBezTo>
                  <a:cubicBezTo>
                    <a:pt x="131712" y="522917"/>
                    <a:pt x="66113" y="544234"/>
                    <a:pt x="10" y="550292"/>
                  </a:cubicBezTo>
                  <a:cubicBezTo>
                    <a:pt x="12611" y="552216"/>
                    <a:pt x="25346" y="553120"/>
                    <a:pt x="38081" y="552978"/>
                  </a:cubicBezTo>
                  <a:cubicBezTo>
                    <a:pt x="111385" y="553016"/>
                    <a:pt x="181699" y="523850"/>
                    <a:pt x="233439" y="471920"/>
                  </a:cubicBezTo>
                  <a:cubicBezTo>
                    <a:pt x="283493" y="421856"/>
                    <a:pt x="370789" y="352743"/>
                    <a:pt x="370789" y="276543"/>
                  </a:cubicBezTo>
                  <a:cubicBezTo>
                    <a:pt x="370770" y="200686"/>
                    <a:pt x="283778" y="131887"/>
                    <a:pt x="234182" y="81900"/>
                  </a:cubicBezTo>
                </a:path>
              </a:pathLst>
            </a:custGeom>
            <a:solidFill>
              <a:srgbClr val="88115C"/>
            </a:solidFill>
            <a:ln w="9525" cap="flat">
              <a:noFill/>
              <a:prstDash val="solid"/>
              <a:miter/>
            </a:ln>
          </p:spPr>
          <p:txBody>
            <a:bodyPr/>
            <a:lstStyle/>
            <a:p>
              <a:endParaRPr lang="en-US"/>
            </a:p>
          </p:txBody>
        </p:sp>
        <p:sp>
          <p:nvSpPr>
            <p:cNvPr id="114" name="Freihandform: Form 113">
              <a:extLst>
                <a:ext uri="{FF2B5EF4-FFF2-40B4-BE49-F238E27FC236}">
                  <a16:creationId xmlns:a16="http://schemas.microsoft.com/office/drawing/2014/main" id="{2D86CC0C-E147-A2DC-7708-F767D08BFBA6}"/>
                </a:ext>
              </a:extLst>
            </p:cNvPr>
            <p:cNvSpPr/>
            <p:nvPr/>
          </p:nvSpPr>
          <p:spPr>
            <a:xfrm>
              <a:off x="2711189" y="3501376"/>
              <a:ext cx="320049" cy="547544"/>
            </a:xfrm>
            <a:custGeom>
              <a:avLst/>
              <a:gdLst>
                <a:gd name="csX0" fmla="*/ 0 w 320049"/>
                <a:gd name="csY0" fmla="*/ 0 h 547544"/>
                <a:gd name="csX1" fmla="*/ 158077 w 320049"/>
                <a:gd name="csY1" fmla="*/ 79124 h 547544"/>
                <a:gd name="csX2" fmla="*/ 294656 w 320049"/>
                <a:gd name="csY2" fmla="*/ 273796 h 547544"/>
                <a:gd name="csX3" fmla="*/ 157305 w 320049"/>
                <a:gd name="csY3" fmla="*/ 469173 h 547544"/>
                <a:gd name="csX4" fmla="*/ 29 w 320049"/>
                <a:gd name="csY4" fmla="*/ 547545 h 547544"/>
                <a:gd name="csX5" fmla="*/ 182699 w 320049"/>
                <a:gd name="csY5" fmla="*/ 469173 h 547544"/>
                <a:gd name="csX6" fmla="*/ 320050 w 320049"/>
                <a:gd name="csY6" fmla="*/ 273796 h 547544"/>
                <a:gd name="csX7" fmla="*/ 183471 w 320049"/>
                <a:gd name="csY7" fmla="*/ 79124 h 547544"/>
                <a:gd name="csX8" fmla="*/ 10 w 320049"/>
                <a:gd name="csY8" fmla="*/ 0 h 547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20049" h="547544">
                  <a:moveTo>
                    <a:pt x="0" y="0"/>
                  </a:moveTo>
                  <a:cubicBezTo>
                    <a:pt x="59950" y="8315"/>
                    <a:pt x="115481" y="36119"/>
                    <a:pt x="158077" y="79124"/>
                  </a:cubicBezTo>
                  <a:cubicBezTo>
                    <a:pt x="207674" y="129121"/>
                    <a:pt x="294656" y="197910"/>
                    <a:pt x="294656" y="273796"/>
                  </a:cubicBezTo>
                  <a:cubicBezTo>
                    <a:pt x="294656" y="350006"/>
                    <a:pt x="207359" y="419119"/>
                    <a:pt x="157305" y="469173"/>
                  </a:cubicBezTo>
                  <a:cubicBezTo>
                    <a:pt x="114814" y="511731"/>
                    <a:pt x="59598" y="539267"/>
                    <a:pt x="29" y="547545"/>
                  </a:cubicBezTo>
                  <a:cubicBezTo>
                    <a:pt x="65332" y="541753"/>
                    <a:pt x="132778" y="519722"/>
                    <a:pt x="182699" y="469173"/>
                  </a:cubicBezTo>
                  <a:cubicBezTo>
                    <a:pt x="232629" y="418624"/>
                    <a:pt x="320050" y="349996"/>
                    <a:pt x="320050" y="273796"/>
                  </a:cubicBezTo>
                  <a:cubicBezTo>
                    <a:pt x="320050" y="197977"/>
                    <a:pt x="233067" y="129178"/>
                    <a:pt x="183471" y="79124"/>
                  </a:cubicBezTo>
                  <a:cubicBezTo>
                    <a:pt x="138941" y="34261"/>
                    <a:pt x="66494" y="6067"/>
                    <a:pt x="10" y="0"/>
                  </a:cubicBezTo>
                </a:path>
              </a:pathLst>
            </a:custGeom>
            <a:solidFill>
              <a:srgbClr val="D72162"/>
            </a:solidFill>
            <a:ln w="9525" cap="flat">
              <a:noFill/>
              <a:prstDash val="solid"/>
              <a:miter/>
            </a:ln>
          </p:spPr>
          <p:txBody>
            <a:bodyPr/>
            <a:lstStyle/>
            <a:p>
              <a:endParaRPr lang="en-US"/>
            </a:p>
          </p:txBody>
        </p:sp>
        <p:sp>
          <p:nvSpPr>
            <p:cNvPr id="115" name="Freihandform: Form 114">
              <a:extLst>
                <a:ext uri="{FF2B5EF4-FFF2-40B4-BE49-F238E27FC236}">
                  <a16:creationId xmlns:a16="http://schemas.microsoft.com/office/drawing/2014/main" id="{C50490DB-C9A4-BF3E-2601-A24E9F416865}"/>
                </a:ext>
              </a:extLst>
            </p:cNvPr>
            <p:cNvSpPr/>
            <p:nvPr/>
          </p:nvSpPr>
          <p:spPr>
            <a:xfrm>
              <a:off x="2398549" y="3498639"/>
              <a:ext cx="312664" cy="553049"/>
            </a:xfrm>
            <a:custGeom>
              <a:avLst/>
              <a:gdLst>
                <a:gd name="csX0" fmla="*/ 23571 w 312664"/>
                <a:gd name="csY0" fmla="*/ 276482 h 553049"/>
                <a:gd name="csX1" fmla="*/ 312636 w 312664"/>
                <a:gd name="csY1" fmla="*/ 2686 h 553049"/>
                <a:gd name="csX2" fmla="*/ 274584 w 312664"/>
                <a:gd name="csY2" fmla="*/ 0 h 553049"/>
                <a:gd name="csX3" fmla="*/ 6 w 312664"/>
                <a:gd name="csY3" fmla="*/ 278302 h 553049"/>
                <a:gd name="csX4" fmla="*/ 274584 w 312664"/>
                <a:gd name="csY4" fmla="*/ 552879 h 553049"/>
                <a:gd name="csX5" fmla="*/ 312665 w 312664"/>
                <a:gd name="csY5" fmla="*/ 550193 h 553049"/>
                <a:gd name="csX6" fmla="*/ 23571 w 312664"/>
                <a:gd name="csY6" fmla="*/ 276482 h 5530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2664" h="553049">
                  <a:moveTo>
                    <a:pt x="23571" y="276482"/>
                  </a:moveTo>
                  <a:cubicBezTo>
                    <a:pt x="23571" y="128283"/>
                    <a:pt x="142681" y="6820"/>
                    <a:pt x="312636" y="2686"/>
                  </a:cubicBezTo>
                  <a:cubicBezTo>
                    <a:pt x="300034" y="876"/>
                    <a:pt x="287319" y="-9"/>
                    <a:pt x="274584" y="0"/>
                  </a:cubicBezTo>
                  <a:cubicBezTo>
                    <a:pt x="121907" y="1029"/>
                    <a:pt x="-1022" y="125635"/>
                    <a:pt x="6" y="278302"/>
                  </a:cubicBezTo>
                  <a:cubicBezTo>
                    <a:pt x="1026" y="429520"/>
                    <a:pt x="123365" y="551860"/>
                    <a:pt x="274584" y="552879"/>
                  </a:cubicBezTo>
                  <a:cubicBezTo>
                    <a:pt x="287347" y="553460"/>
                    <a:pt x="300120" y="552555"/>
                    <a:pt x="312665" y="550193"/>
                  </a:cubicBezTo>
                  <a:cubicBezTo>
                    <a:pt x="166637" y="554222"/>
                    <a:pt x="23571" y="424644"/>
                    <a:pt x="23571" y="276482"/>
                  </a:cubicBezTo>
                </a:path>
              </a:pathLst>
            </a:custGeom>
            <a:solidFill>
              <a:srgbClr val="88115C"/>
            </a:solidFill>
            <a:ln w="9525" cap="flat">
              <a:noFill/>
              <a:prstDash val="solid"/>
              <a:miter/>
            </a:ln>
          </p:spPr>
          <p:txBody>
            <a:bodyPr/>
            <a:lstStyle/>
            <a:p>
              <a:endParaRPr lang="en-US"/>
            </a:p>
          </p:txBody>
        </p:sp>
        <p:sp>
          <p:nvSpPr>
            <p:cNvPr id="116" name="Freihandform: Form 115">
              <a:extLst>
                <a:ext uri="{FF2B5EF4-FFF2-40B4-BE49-F238E27FC236}">
                  <a16:creationId xmlns:a16="http://schemas.microsoft.com/office/drawing/2014/main" id="{9607B091-A042-92A0-D8E1-A64562E52619}"/>
                </a:ext>
              </a:extLst>
            </p:cNvPr>
            <p:cNvSpPr/>
            <p:nvPr/>
          </p:nvSpPr>
          <p:spPr>
            <a:xfrm>
              <a:off x="2422109" y="3501301"/>
              <a:ext cx="289093" cy="547681"/>
            </a:xfrm>
            <a:custGeom>
              <a:avLst/>
              <a:gdLst>
                <a:gd name="csX0" fmla="*/ 50740 w 289093"/>
                <a:gd name="csY0" fmla="*/ 273796 h 547681"/>
                <a:gd name="csX1" fmla="*/ 289065 w 289093"/>
                <a:gd name="csY1" fmla="*/ 0 h 547681"/>
                <a:gd name="csX2" fmla="*/ 0 w 289093"/>
                <a:gd name="csY2" fmla="*/ 273796 h 547681"/>
                <a:gd name="csX3" fmla="*/ 289093 w 289093"/>
                <a:gd name="csY3" fmla="*/ 547592 h 547681"/>
                <a:gd name="csX4" fmla="*/ 50740 w 289093"/>
                <a:gd name="csY4" fmla="*/ 273796 h 547681"/>
              </a:gdLst>
              <a:ahLst/>
              <a:cxnLst>
                <a:cxn ang="0">
                  <a:pos x="csX0" y="csY0"/>
                </a:cxn>
                <a:cxn ang="0">
                  <a:pos x="csX1" y="csY1"/>
                </a:cxn>
                <a:cxn ang="0">
                  <a:pos x="csX2" y="csY2"/>
                </a:cxn>
                <a:cxn ang="0">
                  <a:pos x="csX3" y="csY3"/>
                </a:cxn>
                <a:cxn ang="0">
                  <a:pos x="csX4" y="csY4"/>
                </a:cxn>
              </a:cxnLst>
              <a:rect l="l" t="t" r="r" b="b"/>
              <a:pathLst>
                <a:path w="289093" h="547681">
                  <a:moveTo>
                    <a:pt x="50740" y="273796"/>
                  </a:moveTo>
                  <a:cubicBezTo>
                    <a:pt x="50597" y="135788"/>
                    <a:pt x="152371" y="18878"/>
                    <a:pt x="289065" y="0"/>
                  </a:cubicBezTo>
                  <a:cubicBezTo>
                    <a:pt x="119148" y="4096"/>
                    <a:pt x="0" y="125597"/>
                    <a:pt x="0" y="273796"/>
                  </a:cubicBezTo>
                  <a:cubicBezTo>
                    <a:pt x="0" y="421996"/>
                    <a:pt x="142865" y="551564"/>
                    <a:pt x="289093" y="547592"/>
                  </a:cubicBezTo>
                  <a:cubicBezTo>
                    <a:pt x="152533" y="528437"/>
                    <a:pt x="50902" y="411690"/>
                    <a:pt x="50740" y="273796"/>
                  </a:cubicBezTo>
                </a:path>
              </a:pathLst>
            </a:custGeom>
            <a:solidFill>
              <a:srgbClr val="D72162"/>
            </a:solidFill>
            <a:ln w="9525" cap="flat">
              <a:noFill/>
              <a:prstDash val="solid"/>
              <a:miter/>
            </a:ln>
          </p:spPr>
          <p:txBody>
            <a:bodyPr/>
            <a:lstStyle/>
            <a:p>
              <a:endParaRPr lang="en-US"/>
            </a:p>
          </p:txBody>
        </p:sp>
        <p:sp>
          <p:nvSpPr>
            <p:cNvPr id="117" name="Freihandform: Form 116">
              <a:extLst>
                <a:ext uri="{FF2B5EF4-FFF2-40B4-BE49-F238E27FC236}">
                  <a16:creationId xmlns:a16="http://schemas.microsoft.com/office/drawing/2014/main" id="{C07E1A83-29B2-9CEF-268D-67E830EABB72}"/>
                </a:ext>
              </a:extLst>
            </p:cNvPr>
            <p:cNvSpPr/>
            <p:nvPr/>
          </p:nvSpPr>
          <p:spPr>
            <a:xfrm>
              <a:off x="3226042" y="3965219"/>
              <a:ext cx="74295" cy="85277"/>
            </a:xfrm>
            <a:custGeom>
              <a:avLst/>
              <a:gdLst>
                <a:gd name="csX0" fmla="*/ 0 w 74295"/>
                <a:gd name="csY0" fmla="*/ 42577 h 85277"/>
                <a:gd name="csX1" fmla="*/ 38224 w 74295"/>
                <a:gd name="csY1" fmla="*/ 0 h 85277"/>
                <a:gd name="csX2" fmla="*/ 74295 w 74295"/>
                <a:gd name="csY2" fmla="*/ 40881 h 85277"/>
                <a:gd name="csX3" fmla="*/ 36624 w 74295"/>
                <a:gd name="csY3" fmla="*/ 85277 h 85277"/>
                <a:gd name="csX4" fmla="*/ 0 w 74295"/>
                <a:gd name="csY4" fmla="*/ 42577 h 85277"/>
                <a:gd name="csX5" fmla="*/ 66399 w 74295"/>
                <a:gd name="csY5" fmla="*/ 42015 h 85277"/>
                <a:gd name="csX6" fmla="*/ 38005 w 74295"/>
                <a:gd name="csY6" fmla="*/ 6725 h 85277"/>
                <a:gd name="csX7" fmla="*/ 8011 w 74295"/>
                <a:gd name="csY7" fmla="*/ 42577 h 85277"/>
                <a:gd name="csX8" fmla="*/ 37081 w 74295"/>
                <a:gd name="csY8" fmla="*/ 78562 h 85277"/>
                <a:gd name="csX9" fmla="*/ 66408 w 74295"/>
                <a:gd name="csY9" fmla="*/ 42015 h 85277"/>
                <a:gd name="csX10" fmla="*/ 66399 w 74295"/>
                <a:gd name="csY10" fmla="*/ 42015 h 852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295" h="85277">
                  <a:moveTo>
                    <a:pt x="0" y="42577"/>
                  </a:moveTo>
                  <a:cubicBezTo>
                    <a:pt x="0" y="17993"/>
                    <a:pt x="13621" y="0"/>
                    <a:pt x="38224" y="0"/>
                  </a:cubicBezTo>
                  <a:cubicBezTo>
                    <a:pt x="62608" y="0"/>
                    <a:pt x="74295" y="18002"/>
                    <a:pt x="74295" y="40881"/>
                  </a:cubicBezTo>
                  <a:cubicBezTo>
                    <a:pt x="74295" y="67761"/>
                    <a:pt x="61236" y="85277"/>
                    <a:pt x="36624" y="85277"/>
                  </a:cubicBezTo>
                  <a:cubicBezTo>
                    <a:pt x="11678" y="85277"/>
                    <a:pt x="0" y="67294"/>
                    <a:pt x="0" y="42577"/>
                  </a:cubicBezTo>
                  <a:moveTo>
                    <a:pt x="66399" y="42015"/>
                  </a:moveTo>
                  <a:cubicBezTo>
                    <a:pt x="66399" y="19241"/>
                    <a:pt x="54959" y="6725"/>
                    <a:pt x="38005" y="6725"/>
                  </a:cubicBezTo>
                  <a:cubicBezTo>
                    <a:pt x="20831" y="6725"/>
                    <a:pt x="8011" y="19355"/>
                    <a:pt x="8011" y="42577"/>
                  </a:cubicBezTo>
                  <a:cubicBezTo>
                    <a:pt x="8011" y="65799"/>
                    <a:pt x="19917" y="78562"/>
                    <a:pt x="37081" y="78562"/>
                  </a:cubicBezTo>
                  <a:cubicBezTo>
                    <a:pt x="54254" y="78562"/>
                    <a:pt x="66408" y="66494"/>
                    <a:pt x="66408" y="42015"/>
                  </a:cubicBezTo>
                  <a:lnTo>
                    <a:pt x="66399" y="42015"/>
                  </a:lnTo>
                  <a:close/>
                </a:path>
              </a:pathLst>
            </a:custGeom>
            <a:solidFill>
              <a:srgbClr val="16160D"/>
            </a:solidFill>
            <a:ln w="9525" cap="flat">
              <a:noFill/>
              <a:prstDash val="solid"/>
              <a:miter/>
            </a:ln>
          </p:spPr>
          <p:txBody>
            <a:bodyPr/>
            <a:lstStyle/>
            <a:p>
              <a:endParaRPr lang="en-US"/>
            </a:p>
          </p:txBody>
        </p:sp>
        <p:sp>
          <p:nvSpPr>
            <p:cNvPr id="118" name="Freihandform: Form 117">
              <a:extLst>
                <a:ext uri="{FF2B5EF4-FFF2-40B4-BE49-F238E27FC236}">
                  <a16:creationId xmlns:a16="http://schemas.microsoft.com/office/drawing/2014/main" id="{28967997-5117-2C1A-44AC-6CB45717F06A}"/>
                </a:ext>
              </a:extLst>
            </p:cNvPr>
            <p:cNvSpPr/>
            <p:nvPr/>
          </p:nvSpPr>
          <p:spPr>
            <a:xfrm>
              <a:off x="3312523" y="3989733"/>
              <a:ext cx="44243" cy="60809"/>
            </a:xfrm>
            <a:custGeom>
              <a:avLst/>
              <a:gdLst>
                <a:gd name="csX0" fmla="*/ 43167 w 44243"/>
                <a:gd name="csY0" fmla="*/ 17613 h 60809"/>
                <a:gd name="csX1" fmla="*/ 35633 w 44243"/>
                <a:gd name="csY1" fmla="*/ 18518 h 60809"/>
                <a:gd name="csX2" fmla="*/ 22469 w 44243"/>
                <a:gd name="csY2" fmla="*/ 6564 h 60809"/>
                <a:gd name="csX3" fmla="*/ 9906 w 44243"/>
                <a:gd name="csY3" fmla="*/ 16023 h 60809"/>
                <a:gd name="csX4" fmla="*/ 23879 w 44243"/>
                <a:gd name="csY4" fmla="*/ 26605 h 60809"/>
                <a:gd name="csX5" fmla="*/ 44244 w 44243"/>
                <a:gd name="csY5" fmla="*/ 44188 h 60809"/>
                <a:gd name="csX6" fmla="*/ 22603 w 44243"/>
                <a:gd name="csY6" fmla="*/ 60809 h 60809"/>
                <a:gd name="csX7" fmla="*/ 0 w 44243"/>
                <a:gd name="csY7" fmla="*/ 43226 h 60809"/>
                <a:gd name="csX8" fmla="*/ 7325 w 44243"/>
                <a:gd name="csY8" fmla="*/ 41969 h 60809"/>
                <a:gd name="csX9" fmla="*/ 21965 w 44243"/>
                <a:gd name="csY9" fmla="*/ 54389 h 60809"/>
                <a:gd name="csX10" fmla="*/ 23012 w 44243"/>
                <a:gd name="csY10" fmla="*/ 54266 h 60809"/>
                <a:gd name="csX11" fmla="*/ 36519 w 44243"/>
                <a:gd name="csY11" fmla="*/ 44579 h 60809"/>
                <a:gd name="csX12" fmla="*/ 23250 w 44243"/>
                <a:gd name="csY12" fmla="*/ 34215 h 60809"/>
                <a:gd name="csX13" fmla="*/ 2057 w 44243"/>
                <a:gd name="csY13" fmla="*/ 16909 h 60809"/>
                <a:gd name="csX14" fmla="*/ 22774 w 44243"/>
                <a:gd name="csY14" fmla="*/ 183 h 60809"/>
                <a:gd name="csX15" fmla="*/ 42996 w 44243"/>
                <a:gd name="csY15" fmla="*/ 15356 h 60809"/>
                <a:gd name="csX16" fmla="*/ 43167 w 44243"/>
                <a:gd name="csY16" fmla="*/ 17613 h 60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43" h="60809">
                  <a:moveTo>
                    <a:pt x="43167" y="17613"/>
                  </a:moveTo>
                  <a:lnTo>
                    <a:pt x="35633" y="18518"/>
                  </a:lnTo>
                  <a:cubicBezTo>
                    <a:pt x="34261" y="10879"/>
                    <a:pt x="32080" y="6564"/>
                    <a:pt x="22469" y="6564"/>
                  </a:cubicBezTo>
                  <a:cubicBezTo>
                    <a:pt x="12268" y="6564"/>
                    <a:pt x="9906" y="11003"/>
                    <a:pt x="9906" y="16023"/>
                  </a:cubicBezTo>
                  <a:cubicBezTo>
                    <a:pt x="9906" y="22852"/>
                    <a:pt x="15049" y="24433"/>
                    <a:pt x="23879" y="26605"/>
                  </a:cubicBezTo>
                  <a:cubicBezTo>
                    <a:pt x="34642" y="29215"/>
                    <a:pt x="44244" y="31501"/>
                    <a:pt x="44244" y="44188"/>
                  </a:cubicBezTo>
                  <a:cubicBezTo>
                    <a:pt x="44244" y="54237"/>
                    <a:pt x="36709" y="60809"/>
                    <a:pt x="22603" y="60809"/>
                  </a:cubicBezTo>
                  <a:cubicBezTo>
                    <a:pt x="9782" y="60809"/>
                    <a:pt x="1657" y="55904"/>
                    <a:pt x="0" y="43226"/>
                  </a:cubicBezTo>
                  <a:lnTo>
                    <a:pt x="7325" y="41969"/>
                  </a:lnTo>
                  <a:cubicBezTo>
                    <a:pt x="7934" y="49436"/>
                    <a:pt x="14497" y="54999"/>
                    <a:pt x="21965" y="54389"/>
                  </a:cubicBezTo>
                  <a:cubicBezTo>
                    <a:pt x="22317" y="54361"/>
                    <a:pt x="22660" y="54313"/>
                    <a:pt x="23012" y="54266"/>
                  </a:cubicBezTo>
                  <a:cubicBezTo>
                    <a:pt x="30680" y="54266"/>
                    <a:pt x="36519" y="51980"/>
                    <a:pt x="36519" y="44579"/>
                  </a:cubicBezTo>
                  <a:cubicBezTo>
                    <a:pt x="36519" y="37749"/>
                    <a:pt x="31709" y="36378"/>
                    <a:pt x="23250" y="34215"/>
                  </a:cubicBezTo>
                  <a:cubicBezTo>
                    <a:pt x="13516" y="31701"/>
                    <a:pt x="2057" y="30225"/>
                    <a:pt x="2057" y="16909"/>
                  </a:cubicBezTo>
                  <a:cubicBezTo>
                    <a:pt x="2057" y="5602"/>
                    <a:pt x="11792" y="183"/>
                    <a:pt x="22774" y="183"/>
                  </a:cubicBezTo>
                  <a:cubicBezTo>
                    <a:pt x="32537" y="-1217"/>
                    <a:pt x="41596" y="5583"/>
                    <a:pt x="42996" y="15356"/>
                  </a:cubicBezTo>
                  <a:cubicBezTo>
                    <a:pt x="43091" y="16089"/>
                    <a:pt x="43158" y="16861"/>
                    <a:pt x="43167" y="17613"/>
                  </a:cubicBezTo>
                </a:path>
              </a:pathLst>
            </a:custGeom>
            <a:solidFill>
              <a:srgbClr val="16160D"/>
            </a:solidFill>
            <a:ln w="9525" cap="flat">
              <a:noFill/>
              <a:prstDash val="solid"/>
              <a:miter/>
            </a:ln>
          </p:spPr>
          <p:txBody>
            <a:bodyPr/>
            <a:lstStyle/>
            <a:p>
              <a:endParaRPr lang="en-US"/>
            </a:p>
          </p:txBody>
        </p:sp>
        <p:sp>
          <p:nvSpPr>
            <p:cNvPr id="119" name="Freihandform: Form 118">
              <a:extLst>
                <a:ext uri="{FF2B5EF4-FFF2-40B4-BE49-F238E27FC236}">
                  <a16:creationId xmlns:a16="http://schemas.microsoft.com/office/drawing/2014/main" id="{AEC5D88B-9086-29EE-4DA1-7FA07FFC0CA7}"/>
                </a:ext>
              </a:extLst>
            </p:cNvPr>
            <p:cNvSpPr/>
            <p:nvPr/>
          </p:nvSpPr>
          <p:spPr>
            <a:xfrm>
              <a:off x="3364068" y="3973068"/>
              <a:ext cx="38004" cy="77612"/>
            </a:xfrm>
            <a:custGeom>
              <a:avLst/>
              <a:gdLst>
                <a:gd name="csX0" fmla="*/ 38005 w 38004"/>
                <a:gd name="csY0" fmla="*/ 73790 h 77612"/>
                <a:gd name="csX1" fmla="*/ 24727 w 38004"/>
                <a:gd name="csY1" fmla="*/ 77429 h 77612"/>
                <a:gd name="csX2" fmla="*/ 9154 w 38004"/>
                <a:gd name="csY2" fmla="*/ 66265 h 77612"/>
                <a:gd name="csX3" fmla="*/ 9154 w 38004"/>
                <a:gd name="csY3" fmla="*/ 61836 h 77612"/>
                <a:gd name="csX4" fmla="*/ 9154 w 38004"/>
                <a:gd name="csY4" fmla="*/ 24260 h 77612"/>
                <a:gd name="csX5" fmla="*/ 0 w 38004"/>
                <a:gd name="csY5" fmla="*/ 24260 h 77612"/>
                <a:gd name="csX6" fmla="*/ 0 w 38004"/>
                <a:gd name="csY6" fmla="*/ 17888 h 77612"/>
                <a:gd name="csX7" fmla="*/ 9154 w 38004"/>
                <a:gd name="csY7" fmla="*/ 17888 h 77612"/>
                <a:gd name="csX8" fmla="*/ 9154 w 38004"/>
                <a:gd name="csY8" fmla="*/ 1143 h 77612"/>
                <a:gd name="csX9" fmla="*/ 16831 w 38004"/>
                <a:gd name="csY9" fmla="*/ 0 h 77612"/>
                <a:gd name="csX10" fmla="*/ 16831 w 38004"/>
                <a:gd name="csY10" fmla="*/ 17878 h 77612"/>
                <a:gd name="csX11" fmla="*/ 33156 w 38004"/>
                <a:gd name="csY11" fmla="*/ 17878 h 77612"/>
                <a:gd name="csX12" fmla="*/ 33156 w 38004"/>
                <a:gd name="csY12" fmla="*/ 24241 h 77612"/>
                <a:gd name="csX13" fmla="*/ 16831 w 38004"/>
                <a:gd name="csY13" fmla="*/ 24241 h 77612"/>
                <a:gd name="csX14" fmla="*/ 16831 w 38004"/>
                <a:gd name="csY14" fmla="*/ 60789 h 77612"/>
                <a:gd name="csX15" fmla="*/ 25870 w 38004"/>
                <a:gd name="csY15" fmla="*/ 71152 h 77612"/>
                <a:gd name="csX16" fmla="*/ 36300 w 38004"/>
                <a:gd name="csY16" fmla="*/ 68189 h 77612"/>
                <a:gd name="csX17" fmla="*/ 38005 w 38004"/>
                <a:gd name="csY17" fmla="*/ 73790 h 776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8004" h="77612">
                  <a:moveTo>
                    <a:pt x="38005" y="73790"/>
                  </a:moveTo>
                  <a:cubicBezTo>
                    <a:pt x="33957" y="76124"/>
                    <a:pt x="29385" y="77381"/>
                    <a:pt x="24727" y="77429"/>
                  </a:cubicBezTo>
                  <a:cubicBezTo>
                    <a:pt x="17345" y="78648"/>
                    <a:pt x="10373" y="73657"/>
                    <a:pt x="9154" y="66265"/>
                  </a:cubicBezTo>
                  <a:cubicBezTo>
                    <a:pt x="8906" y="64799"/>
                    <a:pt x="8915" y="63303"/>
                    <a:pt x="9154" y="61836"/>
                  </a:cubicBezTo>
                  <a:lnTo>
                    <a:pt x="9154" y="24260"/>
                  </a:lnTo>
                  <a:lnTo>
                    <a:pt x="0" y="24260"/>
                  </a:lnTo>
                  <a:lnTo>
                    <a:pt x="0" y="17888"/>
                  </a:lnTo>
                  <a:lnTo>
                    <a:pt x="9154" y="17888"/>
                  </a:lnTo>
                  <a:lnTo>
                    <a:pt x="9154" y="1143"/>
                  </a:lnTo>
                  <a:lnTo>
                    <a:pt x="16831" y="0"/>
                  </a:lnTo>
                  <a:lnTo>
                    <a:pt x="16831" y="17878"/>
                  </a:lnTo>
                  <a:lnTo>
                    <a:pt x="33156" y="17878"/>
                  </a:lnTo>
                  <a:lnTo>
                    <a:pt x="33156" y="24241"/>
                  </a:lnTo>
                  <a:lnTo>
                    <a:pt x="16831" y="24241"/>
                  </a:lnTo>
                  <a:lnTo>
                    <a:pt x="16831" y="60789"/>
                  </a:lnTo>
                  <a:cubicBezTo>
                    <a:pt x="16831" y="67399"/>
                    <a:pt x="18202" y="71152"/>
                    <a:pt x="25870" y="71152"/>
                  </a:cubicBezTo>
                  <a:cubicBezTo>
                    <a:pt x="29527" y="70999"/>
                    <a:pt x="33109" y="69980"/>
                    <a:pt x="36300" y="68189"/>
                  </a:cubicBezTo>
                  <a:lnTo>
                    <a:pt x="38005" y="73790"/>
                  </a:lnTo>
                  <a:close/>
                </a:path>
              </a:pathLst>
            </a:custGeom>
            <a:solidFill>
              <a:srgbClr val="16160D"/>
            </a:solidFill>
            <a:ln w="9525" cap="flat">
              <a:noFill/>
              <a:prstDash val="solid"/>
              <a:miter/>
            </a:ln>
          </p:spPr>
          <p:txBody>
            <a:bodyPr/>
            <a:lstStyle/>
            <a:p>
              <a:endParaRPr lang="en-US"/>
            </a:p>
          </p:txBody>
        </p:sp>
        <p:sp>
          <p:nvSpPr>
            <p:cNvPr id="120" name="Freihandform: Form 119">
              <a:extLst>
                <a:ext uri="{FF2B5EF4-FFF2-40B4-BE49-F238E27FC236}">
                  <a16:creationId xmlns:a16="http://schemas.microsoft.com/office/drawing/2014/main" id="{F4C2402C-9FC8-2ACC-42FD-792B9B33FDD1}"/>
                </a:ext>
              </a:extLst>
            </p:cNvPr>
            <p:cNvSpPr/>
            <p:nvPr/>
          </p:nvSpPr>
          <p:spPr>
            <a:xfrm>
              <a:off x="3409306" y="3989733"/>
              <a:ext cx="44243" cy="60809"/>
            </a:xfrm>
            <a:custGeom>
              <a:avLst/>
              <a:gdLst>
                <a:gd name="csX0" fmla="*/ 43167 w 44243"/>
                <a:gd name="csY0" fmla="*/ 17613 h 60809"/>
                <a:gd name="csX1" fmla="*/ 35633 w 44243"/>
                <a:gd name="csY1" fmla="*/ 18518 h 60809"/>
                <a:gd name="csX2" fmla="*/ 22469 w 44243"/>
                <a:gd name="csY2" fmla="*/ 6564 h 60809"/>
                <a:gd name="csX3" fmla="*/ 9906 w 44243"/>
                <a:gd name="csY3" fmla="*/ 16023 h 60809"/>
                <a:gd name="csX4" fmla="*/ 23879 w 44243"/>
                <a:gd name="csY4" fmla="*/ 26605 h 60809"/>
                <a:gd name="csX5" fmla="*/ 44244 w 44243"/>
                <a:gd name="csY5" fmla="*/ 44188 h 60809"/>
                <a:gd name="csX6" fmla="*/ 22603 w 44243"/>
                <a:gd name="csY6" fmla="*/ 60809 h 60809"/>
                <a:gd name="csX7" fmla="*/ 0 w 44243"/>
                <a:gd name="csY7" fmla="*/ 43226 h 60809"/>
                <a:gd name="csX8" fmla="*/ 7325 w 44243"/>
                <a:gd name="csY8" fmla="*/ 41969 h 60809"/>
                <a:gd name="csX9" fmla="*/ 21965 w 44243"/>
                <a:gd name="csY9" fmla="*/ 54389 h 60809"/>
                <a:gd name="csX10" fmla="*/ 23012 w 44243"/>
                <a:gd name="csY10" fmla="*/ 54266 h 60809"/>
                <a:gd name="csX11" fmla="*/ 36519 w 44243"/>
                <a:gd name="csY11" fmla="*/ 44579 h 60809"/>
                <a:gd name="csX12" fmla="*/ 23250 w 44243"/>
                <a:gd name="csY12" fmla="*/ 34215 h 60809"/>
                <a:gd name="csX13" fmla="*/ 2057 w 44243"/>
                <a:gd name="csY13" fmla="*/ 16909 h 60809"/>
                <a:gd name="csX14" fmla="*/ 22774 w 44243"/>
                <a:gd name="csY14" fmla="*/ 183 h 60809"/>
                <a:gd name="csX15" fmla="*/ 42996 w 44243"/>
                <a:gd name="csY15" fmla="*/ 15356 h 60809"/>
                <a:gd name="csX16" fmla="*/ 43167 w 44243"/>
                <a:gd name="csY16" fmla="*/ 17613 h 60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43" h="60809">
                  <a:moveTo>
                    <a:pt x="43167" y="17613"/>
                  </a:moveTo>
                  <a:lnTo>
                    <a:pt x="35633" y="18518"/>
                  </a:lnTo>
                  <a:cubicBezTo>
                    <a:pt x="34261" y="10879"/>
                    <a:pt x="32090" y="6564"/>
                    <a:pt x="22469" y="6564"/>
                  </a:cubicBezTo>
                  <a:cubicBezTo>
                    <a:pt x="12287" y="6564"/>
                    <a:pt x="9906" y="11003"/>
                    <a:pt x="9906" y="16023"/>
                  </a:cubicBezTo>
                  <a:cubicBezTo>
                    <a:pt x="9906" y="22852"/>
                    <a:pt x="15059" y="24433"/>
                    <a:pt x="23879" y="26605"/>
                  </a:cubicBezTo>
                  <a:cubicBezTo>
                    <a:pt x="34642" y="29215"/>
                    <a:pt x="44244" y="31501"/>
                    <a:pt x="44244" y="44188"/>
                  </a:cubicBezTo>
                  <a:cubicBezTo>
                    <a:pt x="44244" y="54237"/>
                    <a:pt x="36709" y="60809"/>
                    <a:pt x="22603" y="60809"/>
                  </a:cubicBezTo>
                  <a:cubicBezTo>
                    <a:pt x="9782" y="60809"/>
                    <a:pt x="1657" y="55904"/>
                    <a:pt x="0" y="43226"/>
                  </a:cubicBezTo>
                  <a:lnTo>
                    <a:pt x="7325" y="41969"/>
                  </a:lnTo>
                  <a:cubicBezTo>
                    <a:pt x="7934" y="49436"/>
                    <a:pt x="14497" y="54999"/>
                    <a:pt x="21965" y="54389"/>
                  </a:cubicBezTo>
                  <a:cubicBezTo>
                    <a:pt x="22317" y="54361"/>
                    <a:pt x="22660" y="54313"/>
                    <a:pt x="23012" y="54266"/>
                  </a:cubicBezTo>
                  <a:cubicBezTo>
                    <a:pt x="30680" y="54266"/>
                    <a:pt x="36519" y="51980"/>
                    <a:pt x="36519" y="44579"/>
                  </a:cubicBezTo>
                  <a:cubicBezTo>
                    <a:pt x="36519" y="37749"/>
                    <a:pt x="31709" y="36378"/>
                    <a:pt x="23250" y="34215"/>
                  </a:cubicBezTo>
                  <a:cubicBezTo>
                    <a:pt x="13516" y="31701"/>
                    <a:pt x="2057" y="30225"/>
                    <a:pt x="2057" y="16909"/>
                  </a:cubicBezTo>
                  <a:cubicBezTo>
                    <a:pt x="2057" y="5602"/>
                    <a:pt x="11792" y="183"/>
                    <a:pt x="22774" y="183"/>
                  </a:cubicBezTo>
                  <a:cubicBezTo>
                    <a:pt x="32537" y="-1217"/>
                    <a:pt x="41596" y="5583"/>
                    <a:pt x="42996" y="15356"/>
                  </a:cubicBezTo>
                  <a:cubicBezTo>
                    <a:pt x="43091" y="16089"/>
                    <a:pt x="43158" y="16861"/>
                    <a:pt x="43167" y="17613"/>
                  </a:cubicBezTo>
                </a:path>
              </a:pathLst>
            </a:custGeom>
            <a:solidFill>
              <a:srgbClr val="16160D"/>
            </a:solidFill>
            <a:ln w="9525" cap="flat">
              <a:noFill/>
              <a:prstDash val="solid"/>
              <a:miter/>
            </a:ln>
          </p:spPr>
          <p:txBody>
            <a:bodyPr/>
            <a:lstStyle/>
            <a:p>
              <a:endParaRPr lang="en-US"/>
            </a:p>
          </p:txBody>
        </p:sp>
        <p:sp>
          <p:nvSpPr>
            <p:cNvPr id="121" name="Freihandform: Form 120">
              <a:extLst>
                <a:ext uri="{FF2B5EF4-FFF2-40B4-BE49-F238E27FC236}">
                  <a16:creationId xmlns:a16="http://schemas.microsoft.com/office/drawing/2014/main" id="{E4B27B7C-0B1D-0F1B-7342-9255410D9182}"/>
                </a:ext>
              </a:extLst>
            </p:cNvPr>
            <p:cNvSpPr/>
            <p:nvPr/>
          </p:nvSpPr>
          <p:spPr>
            <a:xfrm>
              <a:off x="3465774" y="3989727"/>
              <a:ext cx="49596" cy="60851"/>
            </a:xfrm>
            <a:custGeom>
              <a:avLst/>
              <a:gdLst>
                <a:gd name="csX0" fmla="*/ 0 w 49596"/>
                <a:gd name="csY0" fmla="*/ 30707 h 60851"/>
                <a:gd name="csX1" fmla="*/ 27708 w 49596"/>
                <a:gd name="csY1" fmla="*/ 84 h 60851"/>
                <a:gd name="csX2" fmla="*/ 48968 w 49596"/>
                <a:gd name="csY2" fmla="*/ 17762 h 60851"/>
                <a:gd name="csX3" fmla="*/ 49054 w 49596"/>
                <a:gd name="csY3" fmla="*/ 19553 h 60851"/>
                <a:gd name="csX4" fmla="*/ 41396 w 49596"/>
                <a:gd name="csY4" fmla="*/ 20582 h 60851"/>
                <a:gd name="csX5" fmla="*/ 27080 w 49596"/>
                <a:gd name="csY5" fmla="*/ 6694 h 60851"/>
                <a:gd name="csX6" fmla="*/ 8077 w 49596"/>
                <a:gd name="csY6" fmla="*/ 29687 h 60851"/>
                <a:gd name="csX7" fmla="*/ 26918 w 49596"/>
                <a:gd name="csY7" fmla="*/ 53929 h 60851"/>
                <a:gd name="csX8" fmla="*/ 42310 w 49596"/>
                <a:gd name="csY8" fmla="*/ 41737 h 60851"/>
                <a:gd name="csX9" fmla="*/ 42377 w 49596"/>
                <a:gd name="csY9" fmla="*/ 41070 h 60851"/>
                <a:gd name="csX10" fmla="*/ 49597 w 49596"/>
                <a:gd name="csY10" fmla="*/ 42546 h 60851"/>
                <a:gd name="csX11" fmla="*/ 26479 w 49596"/>
                <a:gd name="csY11" fmla="*/ 60758 h 60851"/>
                <a:gd name="csX12" fmla="*/ 0 w 49596"/>
                <a:gd name="csY12" fmla="*/ 30707 h 60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96" h="60851">
                  <a:moveTo>
                    <a:pt x="0" y="30707"/>
                  </a:moveTo>
                  <a:cubicBezTo>
                    <a:pt x="0" y="10333"/>
                    <a:pt x="10316" y="84"/>
                    <a:pt x="27708" y="84"/>
                  </a:cubicBezTo>
                  <a:cubicBezTo>
                    <a:pt x="38452" y="-907"/>
                    <a:pt x="47977" y="7008"/>
                    <a:pt x="48968" y="17762"/>
                  </a:cubicBezTo>
                  <a:cubicBezTo>
                    <a:pt x="49035" y="18362"/>
                    <a:pt x="49054" y="18953"/>
                    <a:pt x="49054" y="19553"/>
                  </a:cubicBezTo>
                  <a:lnTo>
                    <a:pt x="41396" y="20582"/>
                  </a:lnTo>
                  <a:cubicBezTo>
                    <a:pt x="40367" y="11238"/>
                    <a:pt x="36004" y="6694"/>
                    <a:pt x="27080" y="6694"/>
                  </a:cubicBezTo>
                  <a:cubicBezTo>
                    <a:pt x="17926" y="6694"/>
                    <a:pt x="8077" y="11714"/>
                    <a:pt x="8077" y="29687"/>
                  </a:cubicBezTo>
                  <a:cubicBezTo>
                    <a:pt x="8077" y="48814"/>
                    <a:pt x="17469" y="53929"/>
                    <a:pt x="26918" y="53929"/>
                  </a:cubicBezTo>
                  <a:cubicBezTo>
                    <a:pt x="34538" y="54805"/>
                    <a:pt x="41434" y="49357"/>
                    <a:pt x="42310" y="41737"/>
                  </a:cubicBezTo>
                  <a:cubicBezTo>
                    <a:pt x="42339" y="41508"/>
                    <a:pt x="42367" y="41298"/>
                    <a:pt x="42377" y="41070"/>
                  </a:cubicBezTo>
                  <a:lnTo>
                    <a:pt x="49597" y="42546"/>
                  </a:lnTo>
                  <a:cubicBezTo>
                    <a:pt x="47977" y="53814"/>
                    <a:pt x="37805" y="61815"/>
                    <a:pt x="26479" y="60758"/>
                  </a:cubicBezTo>
                  <a:cubicBezTo>
                    <a:pt x="7096" y="60777"/>
                    <a:pt x="0" y="48242"/>
                    <a:pt x="0" y="30707"/>
                  </a:cubicBezTo>
                </a:path>
              </a:pathLst>
            </a:custGeom>
            <a:solidFill>
              <a:srgbClr val="16160D"/>
            </a:solidFill>
            <a:ln w="9525" cap="flat">
              <a:noFill/>
              <a:prstDash val="solid"/>
              <a:miter/>
            </a:ln>
          </p:spPr>
          <p:txBody>
            <a:bodyPr/>
            <a:lstStyle/>
            <a:p>
              <a:endParaRPr lang="en-US"/>
            </a:p>
          </p:txBody>
        </p:sp>
        <p:sp>
          <p:nvSpPr>
            <p:cNvPr id="122" name="Freihandform: Form 121">
              <a:extLst>
                <a:ext uri="{FF2B5EF4-FFF2-40B4-BE49-F238E27FC236}">
                  <a16:creationId xmlns:a16="http://schemas.microsoft.com/office/drawing/2014/main" id="{A0FCCBAA-76FE-7035-BE69-C5FA80EA35FB}"/>
                </a:ext>
              </a:extLst>
            </p:cNvPr>
            <p:cNvSpPr/>
            <p:nvPr/>
          </p:nvSpPr>
          <p:spPr>
            <a:xfrm>
              <a:off x="3531650" y="3963148"/>
              <a:ext cx="46920" cy="85982"/>
            </a:xfrm>
            <a:custGeom>
              <a:avLst/>
              <a:gdLst>
                <a:gd name="csX0" fmla="*/ 46920 w 46920"/>
                <a:gd name="csY0" fmla="*/ 85982 h 85982"/>
                <a:gd name="csX1" fmla="*/ 39262 w 46920"/>
                <a:gd name="csY1" fmla="*/ 85982 h 85982"/>
                <a:gd name="csX2" fmla="*/ 39262 w 46920"/>
                <a:gd name="csY2" fmla="*/ 47492 h 85982"/>
                <a:gd name="csX3" fmla="*/ 27118 w 46920"/>
                <a:gd name="csY3" fmla="*/ 33357 h 85982"/>
                <a:gd name="csX4" fmla="*/ 7658 w 46920"/>
                <a:gd name="csY4" fmla="*/ 41672 h 85982"/>
                <a:gd name="csX5" fmla="*/ 7658 w 46920"/>
                <a:gd name="csY5" fmla="*/ 85954 h 85982"/>
                <a:gd name="csX6" fmla="*/ 0 w 46920"/>
                <a:gd name="csY6" fmla="*/ 85954 h 85982"/>
                <a:gd name="csX7" fmla="*/ 0 w 46920"/>
                <a:gd name="csY7" fmla="*/ 0 h 85982"/>
                <a:gd name="csX8" fmla="*/ 7658 w 46920"/>
                <a:gd name="csY8" fmla="*/ 0 h 85982"/>
                <a:gd name="csX9" fmla="*/ 7658 w 46920"/>
                <a:gd name="csY9" fmla="*/ 34928 h 85982"/>
                <a:gd name="csX10" fmla="*/ 29175 w 46920"/>
                <a:gd name="csY10" fmla="*/ 26613 h 85982"/>
                <a:gd name="csX11" fmla="*/ 46920 w 46920"/>
                <a:gd name="csY11" fmla="*/ 46711 h 85982"/>
                <a:gd name="csX12" fmla="*/ 46920 w 46920"/>
                <a:gd name="csY12" fmla="*/ 85982 h 859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82">
                  <a:moveTo>
                    <a:pt x="46920" y="85982"/>
                  </a:moveTo>
                  <a:lnTo>
                    <a:pt x="39262" y="85982"/>
                  </a:lnTo>
                  <a:lnTo>
                    <a:pt x="39262" y="47492"/>
                  </a:lnTo>
                  <a:cubicBezTo>
                    <a:pt x="39262" y="38605"/>
                    <a:pt x="36166" y="33357"/>
                    <a:pt x="27118" y="33357"/>
                  </a:cubicBezTo>
                  <a:cubicBezTo>
                    <a:pt x="19907" y="33947"/>
                    <a:pt x="13068" y="36862"/>
                    <a:pt x="7658" y="41672"/>
                  </a:cubicBezTo>
                  <a:lnTo>
                    <a:pt x="7658" y="85954"/>
                  </a:lnTo>
                  <a:lnTo>
                    <a:pt x="0" y="85954"/>
                  </a:lnTo>
                  <a:lnTo>
                    <a:pt x="0" y="0"/>
                  </a:lnTo>
                  <a:lnTo>
                    <a:pt x="7658" y="0"/>
                  </a:lnTo>
                  <a:lnTo>
                    <a:pt x="7658" y="34928"/>
                  </a:lnTo>
                  <a:cubicBezTo>
                    <a:pt x="13735" y="29889"/>
                    <a:pt x="21288" y="26975"/>
                    <a:pt x="29175" y="26613"/>
                  </a:cubicBezTo>
                  <a:cubicBezTo>
                    <a:pt x="41643" y="26613"/>
                    <a:pt x="46920" y="33557"/>
                    <a:pt x="46920" y="46711"/>
                  </a:cubicBezTo>
                  <a:lnTo>
                    <a:pt x="46920" y="85982"/>
                  </a:lnTo>
                  <a:close/>
                </a:path>
              </a:pathLst>
            </a:custGeom>
            <a:solidFill>
              <a:srgbClr val="16160D"/>
            </a:solidFill>
            <a:ln w="9525" cap="flat">
              <a:noFill/>
              <a:prstDash val="solid"/>
              <a:miter/>
            </a:ln>
          </p:spPr>
          <p:txBody>
            <a:bodyPr/>
            <a:lstStyle/>
            <a:p>
              <a:endParaRPr lang="en-US"/>
            </a:p>
          </p:txBody>
        </p:sp>
        <p:sp>
          <p:nvSpPr>
            <p:cNvPr id="123" name="Freihandform: Form 122">
              <a:extLst>
                <a:ext uri="{FF2B5EF4-FFF2-40B4-BE49-F238E27FC236}">
                  <a16:creationId xmlns:a16="http://schemas.microsoft.com/office/drawing/2014/main" id="{FA2D988C-B911-1876-268C-EC72E62FB6EB}"/>
                </a:ext>
              </a:extLst>
            </p:cNvPr>
            <p:cNvSpPr/>
            <p:nvPr/>
          </p:nvSpPr>
          <p:spPr>
            <a:xfrm>
              <a:off x="3588843" y="3990951"/>
              <a:ext cx="82076" cy="58178"/>
            </a:xfrm>
            <a:custGeom>
              <a:avLst/>
              <a:gdLst>
                <a:gd name="csX0" fmla="*/ 18840 w 82076"/>
                <a:gd name="csY0" fmla="*/ 58179 h 58178"/>
                <a:gd name="csX1" fmla="*/ 0 w 82076"/>
                <a:gd name="csY1" fmla="*/ 0 h 58178"/>
                <a:gd name="csX2" fmla="*/ 7906 w 82076"/>
                <a:gd name="csY2" fmla="*/ 0 h 58178"/>
                <a:gd name="csX3" fmla="*/ 23479 w 82076"/>
                <a:gd name="csY3" fmla="*/ 50444 h 58178"/>
                <a:gd name="csX4" fmla="*/ 37290 w 82076"/>
                <a:gd name="csY4" fmla="*/ 0 h 58178"/>
                <a:gd name="csX5" fmla="*/ 45653 w 82076"/>
                <a:gd name="csY5" fmla="*/ 0 h 58178"/>
                <a:gd name="csX6" fmla="*/ 59284 w 82076"/>
                <a:gd name="csY6" fmla="*/ 50244 h 58178"/>
                <a:gd name="csX7" fmla="*/ 74743 w 82076"/>
                <a:gd name="csY7" fmla="*/ 0 h 58178"/>
                <a:gd name="csX8" fmla="*/ 82077 w 82076"/>
                <a:gd name="csY8" fmla="*/ 0 h 58178"/>
                <a:gd name="csX9" fmla="*/ 63637 w 82076"/>
                <a:gd name="csY9" fmla="*/ 58179 h 58178"/>
                <a:gd name="csX10" fmla="*/ 54359 w 82076"/>
                <a:gd name="csY10" fmla="*/ 58179 h 58178"/>
                <a:gd name="csX11" fmla="*/ 41196 w 82076"/>
                <a:gd name="csY11" fmla="*/ 8544 h 58178"/>
                <a:gd name="csX12" fmla="*/ 27918 w 82076"/>
                <a:gd name="csY12" fmla="*/ 58179 h 58178"/>
                <a:gd name="csX13" fmla="*/ 18840 w 82076"/>
                <a:gd name="csY13" fmla="*/ 58179 h 58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2076" h="58178">
                  <a:moveTo>
                    <a:pt x="18840" y="58179"/>
                  </a:moveTo>
                  <a:lnTo>
                    <a:pt x="0" y="0"/>
                  </a:lnTo>
                  <a:lnTo>
                    <a:pt x="7906" y="0"/>
                  </a:lnTo>
                  <a:lnTo>
                    <a:pt x="23479" y="50444"/>
                  </a:lnTo>
                  <a:lnTo>
                    <a:pt x="37290" y="0"/>
                  </a:lnTo>
                  <a:lnTo>
                    <a:pt x="45653" y="0"/>
                  </a:lnTo>
                  <a:lnTo>
                    <a:pt x="59284" y="50244"/>
                  </a:lnTo>
                  <a:lnTo>
                    <a:pt x="74743" y="0"/>
                  </a:lnTo>
                  <a:lnTo>
                    <a:pt x="82077" y="0"/>
                  </a:lnTo>
                  <a:lnTo>
                    <a:pt x="63637" y="58179"/>
                  </a:lnTo>
                  <a:lnTo>
                    <a:pt x="54359" y="58179"/>
                  </a:lnTo>
                  <a:lnTo>
                    <a:pt x="41196" y="8544"/>
                  </a:lnTo>
                  <a:lnTo>
                    <a:pt x="27918" y="58179"/>
                  </a:lnTo>
                  <a:lnTo>
                    <a:pt x="18840" y="58179"/>
                  </a:lnTo>
                  <a:close/>
                </a:path>
              </a:pathLst>
            </a:custGeom>
            <a:solidFill>
              <a:srgbClr val="16160D"/>
            </a:solidFill>
            <a:ln w="9525" cap="flat">
              <a:noFill/>
              <a:prstDash val="solid"/>
              <a:miter/>
            </a:ln>
          </p:spPr>
          <p:txBody>
            <a:bodyPr/>
            <a:lstStyle/>
            <a:p>
              <a:endParaRPr lang="en-US"/>
            </a:p>
          </p:txBody>
        </p:sp>
        <p:sp>
          <p:nvSpPr>
            <p:cNvPr id="124" name="Freihandform: Form 123">
              <a:extLst>
                <a:ext uri="{FF2B5EF4-FFF2-40B4-BE49-F238E27FC236}">
                  <a16:creationId xmlns:a16="http://schemas.microsoft.com/office/drawing/2014/main" id="{6F4DB962-1CA9-73D7-7C90-026DABE98255}"/>
                </a:ext>
              </a:extLst>
            </p:cNvPr>
            <p:cNvSpPr/>
            <p:nvPr/>
          </p:nvSpPr>
          <p:spPr>
            <a:xfrm>
              <a:off x="3678535" y="3989791"/>
              <a:ext cx="50037" cy="60793"/>
            </a:xfrm>
            <a:custGeom>
              <a:avLst/>
              <a:gdLst>
                <a:gd name="csX0" fmla="*/ 298 w 50037"/>
                <a:gd name="csY0" fmla="*/ 30301 h 60793"/>
                <a:gd name="csX1" fmla="*/ 22453 w 50037"/>
                <a:gd name="csY1" fmla="*/ 297 h 60793"/>
                <a:gd name="csX2" fmla="*/ 27425 w 50037"/>
                <a:gd name="csY2" fmla="*/ 21 h 60793"/>
                <a:gd name="csX3" fmla="*/ 50038 w 50037"/>
                <a:gd name="csY3" fmla="*/ 24729 h 60793"/>
                <a:gd name="csX4" fmla="*/ 49466 w 50037"/>
                <a:gd name="csY4" fmla="*/ 31787 h 60793"/>
                <a:gd name="csX5" fmla="*/ 8423 w 50037"/>
                <a:gd name="csY5" fmla="*/ 31787 h 60793"/>
                <a:gd name="csX6" fmla="*/ 27263 w 50037"/>
                <a:gd name="csY6" fmla="*/ 53866 h 60793"/>
                <a:gd name="csX7" fmla="*/ 42018 w 50037"/>
                <a:gd name="csY7" fmla="*/ 42950 h 60793"/>
                <a:gd name="csX8" fmla="*/ 42037 w 50037"/>
                <a:gd name="csY8" fmla="*/ 42826 h 60793"/>
                <a:gd name="csX9" fmla="*/ 49257 w 50037"/>
                <a:gd name="csY9" fmla="*/ 44198 h 60793"/>
                <a:gd name="csX10" fmla="*/ 26644 w 50037"/>
                <a:gd name="csY10" fmla="*/ 60695 h 60793"/>
                <a:gd name="csX11" fmla="*/ 298 w 50037"/>
                <a:gd name="csY11" fmla="*/ 30301 h 60793"/>
                <a:gd name="csX12" fmla="*/ 41970 w 50037"/>
                <a:gd name="csY12" fmla="*/ 25643 h 60793"/>
                <a:gd name="csX13" fmla="*/ 26749 w 50037"/>
                <a:gd name="csY13" fmla="*/ 6631 h 60793"/>
                <a:gd name="csX14" fmla="*/ 8509 w 50037"/>
                <a:gd name="csY14" fmla="*/ 23843 h 60793"/>
                <a:gd name="csX15" fmla="*/ 8547 w 50037"/>
                <a:gd name="csY15" fmla="*/ 25643 h 60793"/>
                <a:gd name="csX16" fmla="*/ 41970 w 50037"/>
                <a:gd name="csY16" fmla="*/ 25643 h 60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37" h="60793">
                  <a:moveTo>
                    <a:pt x="298" y="30301"/>
                  </a:moveTo>
                  <a:cubicBezTo>
                    <a:pt x="-1874" y="15899"/>
                    <a:pt x="8051" y="2459"/>
                    <a:pt x="22453" y="297"/>
                  </a:cubicBezTo>
                  <a:cubicBezTo>
                    <a:pt x="24101" y="49"/>
                    <a:pt x="25768" y="-46"/>
                    <a:pt x="27425" y="21"/>
                  </a:cubicBezTo>
                  <a:cubicBezTo>
                    <a:pt x="43456" y="21"/>
                    <a:pt x="50038" y="10832"/>
                    <a:pt x="50038" y="24729"/>
                  </a:cubicBezTo>
                  <a:cubicBezTo>
                    <a:pt x="49933" y="27015"/>
                    <a:pt x="49809" y="29396"/>
                    <a:pt x="49466" y="31787"/>
                  </a:cubicBezTo>
                  <a:lnTo>
                    <a:pt x="8423" y="31787"/>
                  </a:lnTo>
                  <a:cubicBezTo>
                    <a:pt x="8890" y="49208"/>
                    <a:pt x="17015" y="53866"/>
                    <a:pt x="27263" y="53866"/>
                  </a:cubicBezTo>
                  <a:cubicBezTo>
                    <a:pt x="34350" y="54923"/>
                    <a:pt x="40951" y="50036"/>
                    <a:pt x="42018" y="42950"/>
                  </a:cubicBezTo>
                  <a:cubicBezTo>
                    <a:pt x="42018" y="42912"/>
                    <a:pt x="42037" y="42864"/>
                    <a:pt x="42037" y="42826"/>
                  </a:cubicBezTo>
                  <a:lnTo>
                    <a:pt x="49257" y="44198"/>
                  </a:lnTo>
                  <a:cubicBezTo>
                    <a:pt x="46990" y="54628"/>
                    <a:pt x="37274" y="61724"/>
                    <a:pt x="26644" y="60695"/>
                  </a:cubicBezTo>
                  <a:cubicBezTo>
                    <a:pt x="6251" y="60704"/>
                    <a:pt x="298" y="46350"/>
                    <a:pt x="298" y="30301"/>
                  </a:cubicBezTo>
                  <a:moveTo>
                    <a:pt x="41970" y="25643"/>
                  </a:moveTo>
                  <a:cubicBezTo>
                    <a:pt x="42199" y="13689"/>
                    <a:pt x="37608" y="6631"/>
                    <a:pt x="26749" y="6631"/>
                  </a:cubicBezTo>
                  <a:cubicBezTo>
                    <a:pt x="16948" y="6355"/>
                    <a:pt x="8785" y="14051"/>
                    <a:pt x="8509" y="23843"/>
                  </a:cubicBezTo>
                  <a:cubicBezTo>
                    <a:pt x="8490" y="24433"/>
                    <a:pt x="8509" y="25043"/>
                    <a:pt x="8547" y="25643"/>
                  </a:cubicBezTo>
                  <a:lnTo>
                    <a:pt x="41970" y="25643"/>
                  </a:lnTo>
                  <a:close/>
                </a:path>
              </a:pathLst>
            </a:custGeom>
            <a:solidFill>
              <a:srgbClr val="16160D"/>
            </a:solidFill>
            <a:ln w="9525" cap="flat">
              <a:noFill/>
              <a:prstDash val="solid"/>
              <a:miter/>
            </a:ln>
          </p:spPr>
          <p:txBody>
            <a:bodyPr/>
            <a:lstStyle/>
            <a:p>
              <a:endParaRPr lang="en-US"/>
            </a:p>
          </p:txBody>
        </p:sp>
        <p:sp>
          <p:nvSpPr>
            <p:cNvPr id="125" name="Freihandform: Form 124">
              <a:extLst>
                <a:ext uri="{FF2B5EF4-FFF2-40B4-BE49-F238E27FC236}">
                  <a16:creationId xmlns:a16="http://schemas.microsoft.com/office/drawing/2014/main" id="{5FD0BA15-72B6-5702-BA6E-0F04E9ACAE30}"/>
                </a:ext>
              </a:extLst>
            </p:cNvPr>
            <p:cNvSpPr/>
            <p:nvPr/>
          </p:nvSpPr>
          <p:spPr>
            <a:xfrm>
              <a:off x="3743929" y="3964766"/>
              <a:ext cx="12105" cy="84355"/>
            </a:xfrm>
            <a:custGeom>
              <a:avLst/>
              <a:gdLst>
                <a:gd name="csX0" fmla="*/ 5898 w 12105"/>
                <a:gd name="csY0" fmla="*/ 12070 h 84355"/>
                <a:gd name="csX1" fmla="*/ 2 w 12105"/>
                <a:gd name="csY1" fmla="*/ 5898 h 84355"/>
                <a:gd name="csX2" fmla="*/ 6174 w 12105"/>
                <a:gd name="csY2" fmla="*/ 2 h 84355"/>
                <a:gd name="csX3" fmla="*/ 12079 w 12105"/>
                <a:gd name="csY3" fmla="*/ 6021 h 84355"/>
                <a:gd name="csX4" fmla="*/ 7060 w 12105"/>
                <a:gd name="csY4" fmla="*/ 12089 h 84355"/>
                <a:gd name="csX5" fmla="*/ 5898 w 12105"/>
                <a:gd name="csY5" fmla="*/ 12070 h 84355"/>
                <a:gd name="csX6" fmla="*/ 9565 w 12105"/>
                <a:gd name="csY6" fmla="*/ 84355 h 84355"/>
                <a:gd name="csX7" fmla="*/ 1888 w 12105"/>
                <a:gd name="csY7" fmla="*/ 84355 h 84355"/>
                <a:gd name="csX8" fmla="*/ 1888 w 12105"/>
                <a:gd name="csY8" fmla="*/ 26157 h 84355"/>
                <a:gd name="csX9" fmla="*/ 9565 w 12105"/>
                <a:gd name="csY9" fmla="*/ 26157 h 84355"/>
                <a:gd name="csX10" fmla="*/ 9565 w 12105"/>
                <a:gd name="csY10" fmla="*/ 84355 h 84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105" h="84355">
                  <a:moveTo>
                    <a:pt x="5898" y="12070"/>
                  </a:moveTo>
                  <a:cubicBezTo>
                    <a:pt x="2564" y="11994"/>
                    <a:pt x="-75" y="9231"/>
                    <a:pt x="2" y="5898"/>
                  </a:cubicBezTo>
                  <a:cubicBezTo>
                    <a:pt x="78" y="2554"/>
                    <a:pt x="2840" y="-75"/>
                    <a:pt x="6174" y="2"/>
                  </a:cubicBezTo>
                  <a:cubicBezTo>
                    <a:pt x="9460" y="68"/>
                    <a:pt x="12079" y="2745"/>
                    <a:pt x="12079" y="6021"/>
                  </a:cubicBezTo>
                  <a:cubicBezTo>
                    <a:pt x="12375" y="9088"/>
                    <a:pt x="10108" y="11803"/>
                    <a:pt x="7060" y="12089"/>
                  </a:cubicBezTo>
                  <a:cubicBezTo>
                    <a:pt x="6669" y="12117"/>
                    <a:pt x="6279" y="12117"/>
                    <a:pt x="5898" y="12070"/>
                  </a:cubicBezTo>
                  <a:moveTo>
                    <a:pt x="9565" y="84355"/>
                  </a:moveTo>
                  <a:lnTo>
                    <a:pt x="1888" y="84355"/>
                  </a:lnTo>
                  <a:lnTo>
                    <a:pt x="1888" y="26157"/>
                  </a:lnTo>
                  <a:lnTo>
                    <a:pt x="9565" y="26157"/>
                  </a:lnTo>
                  <a:lnTo>
                    <a:pt x="9565" y="84355"/>
                  </a:lnTo>
                  <a:close/>
                </a:path>
              </a:pathLst>
            </a:custGeom>
            <a:solidFill>
              <a:srgbClr val="16160D"/>
            </a:solidFill>
            <a:ln w="9525" cap="flat">
              <a:noFill/>
              <a:prstDash val="solid"/>
              <a:miter/>
            </a:ln>
          </p:spPr>
          <p:txBody>
            <a:bodyPr/>
            <a:lstStyle/>
            <a:p>
              <a:endParaRPr lang="en-US"/>
            </a:p>
          </p:txBody>
        </p:sp>
        <p:sp>
          <p:nvSpPr>
            <p:cNvPr id="126" name="Freihandform: Form 125">
              <a:extLst>
                <a:ext uri="{FF2B5EF4-FFF2-40B4-BE49-F238E27FC236}">
                  <a16:creationId xmlns:a16="http://schemas.microsoft.com/office/drawing/2014/main" id="{A9FA9161-F703-62E4-03A4-447432B8EDBB}"/>
                </a:ext>
              </a:extLst>
            </p:cNvPr>
            <p:cNvSpPr/>
            <p:nvPr/>
          </p:nvSpPr>
          <p:spPr>
            <a:xfrm>
              <a:off x="3767381" y="3990948"/>
              <a:ext cx="45443" cy="58188"/>
            </a:xfrm>
            <a:custGeom>
              <a:avLst/>
              <a:gdLst>
                <a:gd name="csX0" fmla="*/ 8925 w 45443"/>
                <a:gd name="csY0" fmla="*/ 51816 h 58188"/>
                <a:gd name="csX1" fmla="*/ 45444 w 45443"/>
                <a:gd name="csY1" fmla="*/ 51816 h 58188"/>
                <a:gd name="csX2" fmla="*/ 45444 w 45443"/>
                <a:gd name="csY2" fmla="*/ 58188 h 58188"/>
                <a:gd name="csX3" fmla="*/ 0 w 45443"/>
                <a:gd name="csY3" fmla="*/ 58188 h 58188"/>
                <a:gd name="csX4" fmla="*/ 0 w 45443"/>
                <a:gd name="csY4" fmla="*/ 52835 h 58188"/>
                <a:gd name="csX5" fmla="*/ 35262 w 45443"/>
                <a:gd name="csY5" fmla="*/ 6363 h 58188"/>
                <a:gd name="csX6" fmla="*/ 571 w 45443"/>
                <a:gd name="csY6" fmla="*/ 6363 h 58188"/>
                <a:gd name="csX7" fmla="*/ 571 w 45443"/>
                <a:gd name="csY7" fmla="*/ 0 h 58188"/>
                <a:gd name="csX8" fmla="*/ 44263 w 45443"/>
                <a:gd name="csY8" fmla="*/ 0 h 58188"/>
                <a:gd name="csX9" fmla="*/ 44263 w 45443"/>
                <a:gd name="csY9" fmla="*/ 5467 h 58188"/>
                <a:gd name="csX10" fmla="*/ 8925 w 45443"/>
                <a:gd name="csY10" fmla="*/ 51816 h 581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5443" h="58188">
                  <a:moveTo>
                    <a:pt x="8925" y="51816"/>
                  </a:moveTo>
                  <a:lnTo>
                    <a:pt x="45444" y="51816"/>
                  </a:lnTo>
                  <a:lnTo>
                    <a:pt x="45444" y="58188"/>
                  </a:lnTo>
                  <a:lnTo>
                    <a:pt x="0" y="58188"/>
                  </a:lnTo>
                  <a:lnTo>
                    <a:pt x="0" y="52835"/>
                  </a:lnTo>
                  <a:lnTo>
                    <a:pt x="35262" y="6363"/>
                  </a:lnTo>
                  <a:lnTo>
                    <a:pt x="571" y="6363"/>
                  </a:lnTo>
                  <a:lnTo>
                    <a:pt x="571" y="0"/>
                  </a:lnTo>
                  <a:lnTo>
                    <a:pt x="44263" y="0"/>
                  </a:lnTo>
                  <a:lnTo>
                    <a:pt x="44263" y="5467"/>
                  </a:lnTo>
                  <a:lnTo>
                    <a:pt x="8925" y="51816"/>
                  </a:lnTo>
                  <a:close/>
                </a:path>
              </a:pathLst>
            </a:custGeom>
            <a:solidFill>
              <a:srgbClr val="16160D"/>
            </a:solidFill>
            <a:ln w="9525" cap="flat">
              <a:noFill/>
              <a:prstDash val="solid"/>
              <a:miter/>
            </a:ln>
          </p:spPr>
          <p:txBody>
            <a:bodyPr/>
            <a:lstStyle/>
            <a:p>
              <a:endParaRPr lang="en-US"/>
            </a:p>
          </p:txBody>
        </p:sp>
        <p:sp>
          <p:nvSpPr>
            <p:cNvPr id="127" name="Freihandform: Form 126">
              <a:extLst>
                <a:ext uri="{FF2B5EF4-FFF2-40B4-BE49-F238E27FC236}">
                  <a16:creationId xmlns:a16="http://schemas.microsoft.com/office/drawing/2014/main" id="{D96E1ABB-8D7A-E239-909C-1D64D8057178}"/>
                </a:ext>
              </a:extLst>
            </p:cNvPr>
            <p:cNvSpPr/>
            <p:nvPr/>
          </p:nvSpPr>
          <p:spPr>
            <a:xfrm>
              <a:off x="3820682" y="3989791"/>
              <a:ext cx="50037" cy="60793"/>
            </a:xfrm>
            <a:custGeom>
              <a:avLst/>
              <a:gdLst>
                <a:gd name="csX0" fmla="*/ 298 w 50037"/>
                <a:gd name="csY0" fmla="*/ 30301 h 60793"/>
                <a:gd name="csX1" fmla="*/ 22453 w 50037"/>
                <a:gd name="csY1" fmla="*/ 297 h 60793"/>
                <a:gd name="csX2" fmla="*/ 27425 w 50037"/>
                <a:gd name="csY2" fmla="*/ 21 h 60793"/>
                <a:gd name="csX3" fmla="*/ 50038 w 50037"/>
                <a:gd name="csY3" fmla="*/ 24729 h 60793"/>
                <a:gd name="csX4" fmla="*/ 49466 w 50037"/>
                <a:gd name="csY4" fmla="*/ 31787 h 60793"/>
                <a:gd name="csX5" fmla="*/ 8471 w 50037"/>
                <a:gd name="csY5" fmla="*/ 31787 h 60793"/>
                <a:gd name="csX6" fmla="*/ 27311 w 50037"/>
                <a:gd name="csY6" fmla="*/ 53866 h 60793"/>
                <a:gd name="csX7" fmla="*/ 42075 w 50037"/>
                <a:gd name="csY7" fmla="*/ 42950 h 60793"/>
                <a:gd name="csX8" fmla="*/ 42084 w 50037"/>
                <a:gd name="csY8" fmla="*/ 42826 h 60793"/>
                <a:gd name="csX9" fmla="*/ 49304 w 50037"/>
                <a:gd name="csY9" fmla="*/ 44198 h 60793"/>
                <a:gd name="csX10" fmla="*/ 26701 w 50037"/>
                <a:gd name="csY10" fmla="*/ 60695 h 60793"/>
                <a:gd name="csX11" fmla="*/ 298 w 50037"/>
                <a:gd name="csY11" fmla="*/ 30301 h 60793"/>
                <a:gd name="csX12" fmla="*/ 41970 w 50037"/>
                <a:gd name="csY12" fmla="*/ 25643 h 60793"/>
                <a:gd name="csX13" fmla="*/ 26749 w 50037"/>
                <a:gd name="csY13" fmla="*/ 6631 h 60793"/>
                <a:gd name="csX14" fmla="*/ 8509 w 50037"/>
                <a:gd name="csY14" fmla="*/ 23843 h 60793"/>
                <a:gd name="csX15" fmla="*/ 8547 w 50037"/>
                <a:gd name="csY15" fmla="*/ 25643 h 60793"/>
                <a:gd name="csX16" fmla="*/ 41970 w 50037"/>
                <a:gd name="csY16" fmla="*/ 25643 h 607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37" h="60793">
                  <a:moveTo>
                    <a:pt x="298" y="30301"/>
                  </a:moveTo>
                  <a:cubicBezTo>
                    <a:pt x="-1874" y="15899"/>
                    <a:pt x="8051" y="2459"/>
                    <a:pt x="22453" y="297"/>
                  </a:cubicBezTo>
                  <a:cubicBezTo>
                    <a:pt x="24101" y="49"/>
                    <a:pt x="25768" y="-46"/>
                    <a:pt x="27425" y="21"/>
                  </a:cubicBezTo>
                  <a:cubicBezTo>
                    <a:pt x="43456" y="21"/>
                    <a:pt x="50038" y="10832"/>
                    <a:pt x="50038" y="24729"/>
                  </a:cubicBezTo>
                  <a:cubicBezTo>
                    <a:pt x="49933" y="27015"/>
                    <a:pt x="49809" y="29396"/>
                    <a:pt x="49466" y="31787"/>
                  </a:cubicBezTo>
                  <a:lnTo>
                    <a:pt x="8471" y="31787"/>
                  </a:lnTo>
                  <a:cubicBezTo>
                    <a:pt x="8937" y="49208"/>
                    <a:pt x="17062" y="53866"/>
                    <a:pt x="27311" y="53866"/>
                  </a:cubicBezTo>
                  <a:cubicBezTo>
                    <a:pt x="34398" y="54923"/>
                    <a:pt x="40998" y="50036"/>
                    <a:pt x="42075" y="42950"/>
                  </a:cubicBezTo>
                  <a:cubicBezTo>
                    <a:pt x="42075" y="42912"/>
                    <a:pt x="42084" y="42864"/>
                    <a:pt x="42084" y="42826"/>
                  </a:cubicBezTo>
                  <a:lnTo>
                    <a:pt x="49304" y="44198"/>
                  </a:lnTo>
                  <a:cubicBezTo>
                    <a:pt x="47047" y="54628"/>
                    <a:pt x="37322" y="61724"/>
                    <a:pt x="26701" y="60695"/>
                  </a:cubicBezTo>
                  <a:cubicBezTo>
                    <a:pt x="6251" y="60704"/>
                    <a:pt x="298" y="46350"/>
                    <a:pt x="298" y="30301"/>
                  </a:cubicBezTo>
                  <a:moveTo>
                    <a:pt x="41970" y="25643"/>
                  </a:moveTo>
                  <a:cubicBezTo>
                    <a:pt x="42199" y="13689"/>
                    <a:pt x="37608" y="6631"/>
                    <a:pt x="26749" y="6631"/>
                  </a:cubicBezTo>
                  <a:cubicBezTo>
                    <a:pt x="16967" y="6355"/>
                    <a:pt x="8785" y="14051"/>
                    <a:pt x="8509" y="23843"/>
                  </a:cubicBezTo>
                  <a:cubicBezTo>
                    <a:pt x="8490" y="24433"/>
                    <a:pt x="8509" y="25043"/>
                    <a:pt x="8547" y="25643"/>
                  </a:cubicBezTo>
                  <a:lnTo>
                    <a:pt x="41970" y="25643"/>
                  </a:lnTo>
                  <a:close/>
                </a:path>
              </a:pathLst>
            </a:custGeom>
            <a:solidFill>
              <a:srgbClr val="16160D"/>
            </a:solidFill>
            <a:ln w="9525" cap="flat">
              <a:noFill/>
              <a:prstDash val="solid"/>
              <a:miter/>
            </a:ln>
          </p:spPr>
          <p:txBody>
            <a:bodyPr/>
            <a:lstStyle/>
            <a:p>
              <a:endParaRPr lang="en-US"/>
            </a:p>
          </p:txBody>
        </p:sp>
        <p:sp>
          <p:nvSpPr>
            <p:cNvPr id="128" name="Freihandform: Form 127">
              <a:extLst>
                <a:ext uri="{FF2B5EF4-FFF2-40B4-BE49-F238E27FC236}">
                  <a16:creationId xmlns:a16="http://schemas.microsoft.com/office/drawing/2014/main" id="{A8E31874-C620-0F3F-B5AE-661D44EF9A35}"/>
                </a:ext>
              </a:extLst>
            </p:cNvPr>
            <p:cNvSpPr/>
            <p:nvPr/>
          </p:nvSpPr>
          <p:spPr>
            <a:xfrm>
              <a:off x="3887933" y="3989738"/>
              <a:ext cx="28736" cy="59421"/>
            </a:xfrm>
            <a:custGeom>
              <a:avLst/>
              <a:gdLst>
                <a:gd name="csX0" fmla="*/ 28737 w 28736"/>
                <a:gd name="csY0" fmla="*/ 8063 h 59421"/>
                <a:gd name="csX1" fmla="*/ 7677 w 28736"/>
                <a:gd name="csY1" fmla="*/ 14778 h 59421"/>
                <a:gd name="csX2" fmla="*/ 7677 w 28736"/>
                <a:gd name="csY2" fmla="*/ 59422 h 59421"/>
                <a:gd name="csX3" fmla="*/ 0 w 28736"/>
                <a:gd name="csY3" fmla="*/ 59422 h 59421"/>
                <a:gd name="csX4" fmla="*/ 0 w 28736"/>
                <a:gd name="csY4" fmla="*/ 1243 h 59421"/>
                <a:gd name="csX5" fmla="*/ 6277 w 28736"/>
                <a:gd name="csY5" fmla="*/ 1243 h 59421"/>
                <a:gd name="csX6" fmla="*/ 6972 w 28736"/>
                <a:gd name="csY6" fmla="*/ 9330 h 59421"/>
                <a:gd name="csX7" fmla="*/ 26889 w 28736"/>
                <a:gd name="csY7" fmla="*/ 100 h 59421"/>
                <a:gd name="csX8" fmla="*/ 28727 w 28736"/>
                <a:gd name="csY8" fmla="*/ 100 h 59421"/>
                <a:gd name="csX9" fmla="*/ 28737 w 28736"/>
                <a:gd name="csY9" fmla="*/ 8063 h 59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736" h="59421">
                  <a:moveTo>
                    <a:pt x="28737" y="8063"/>
                  </a:moveTo>
                  <a:cubicBezTo>
                    <a:pt x="21079" y="7158"/>
                    <a:pt x="13402" y="9606"/>
                    <a:pt x="7677" y="14778"/>
                  </a:cubicBezTo>
                  <a:lnTo>
                    <a:pt x="7677" y="59422"/>
                  </a:lnTo>
                  <a:lnTo>
                    <a:pt x="0" y="59422"/>
                  </a:lnTo>
                  <a:lnTo>
                    <a:pt x="0" y="1243"/>
                  </a:lnTo>
                  <a:lnTo>
                    <a:pt x="6277" y="1243"/>
                  </a:lnTo>
                  <a:lnTo>
                    <a:pt x="6972" y="9330"/>
                  </a:lnTo>
                  <a:cubicBezTo>
                    <a:pt x="11459" y="2872"/>
                    <a:pt x="19069" y="-652"/>
                    <a:pt x="26889" y="100"/>
                  </a:cubicBezTo>
                  <a:lnTo>
                    <a:pt x="28727" y="100"/>
                  </a:lnTo>
                  <a:lnTo>
                    <a:pt x="28737" y="8063"/>
                  </a:lnTo>
                  <a:close/>
                </a:path>
              </a:pathLst>
            </a:custGeom>
            <a:solidFill>
              <a:srgbClr val="16160D"/>
            </a:solidFill>
            <a:ln w="9525" cap="flat">
              <a:noFill/>
              <a:prstDash val="solid"/>
              <a:miter/>
            </a:ln>
          </p:spPr>
          <p:txBody>
            <a:bodyPr/>
            <a:lstStyle/>
            <a:p>
              <a:endParaRPr lang="en-US"/>
            </a:p>
          </p:txBody>
        </p:sp>
        <p:sp>
          <p:nvSpPr>
            <p:cNvPr id="129" name="Freihandform: Form 128">
              <a:extLst>
                <a:ext uri="{FF2B5EF4-FFF2-40B4-BE49-F238E27FC236}">
                  <a16:creationId xmlns:a16="http://schemas.microsoft.com/office/drawing/2014/main" id="{6C123776-B0FA-F530-0F48-B5C4B4ECFFD3}"/>
                </a:ext>
              </a:extLst>
            </p:cNvPr>
            <p:cNvSpPr/>
            <p:nvPr/>
          </p:nvSpPr>
          <p:spPr>
            <a:xfrm>
              <a:off x="3231750" y="4098639"/>
              <a:ext cx="46824" cy="82429"/>
            </a:xfrm>
            <a:custGeom>
              <a:avLst/>
              <a:gdLst>
                <a:gd name="csX0" fmla="*/ 7677 w 46824"/>
                <a:gd name="csY0" fmla="*/ 82429 h 82429"/>
                <a:gd name="csX1" fmla="*/ 0 w 46824"/>
                <a:gd name="csY1" fmla="*/ 82429 h 82429"/>
                <a:gd name="csX2" fmla="*/ 0 w 46824"/>
                <a:gd name="csY2" fmla="*/ 0 h 82429"/>
                <a:gd name="csX3" fmla="*/ 46825 w 46824"/>
                <a:gd name="csY3" fmla="*/ 0 h 82429"/>
                <a:gd name="csX4" fmla="*/ 46825 w 46824"/>
                <a:gd name="csY4" fmla="*/ 6591 h 82429"/>
                <a:gd name="csX5" fmla="*/ 7677 w 46824"/>
                <a:gd name="csY5" fmla="*/ 6591 h 82429"/>
                <a:gd name="csX6" fmla="*/ 7677 w 46824"/>
                <a:gd name="csY6" fmla="*/ 38710 h 82429"/>
                <a:gd name="csX7" fmla="*/ 43958 w 46824"/>
                <a:gd name="csY7" fmla="*/ 38710 h 82429"/>
                <a:gd name="csX8" fmla="*/ 43958 w 46824"/>
                <a:gd name="csY8" fmla="*/ 45425 h 82429"/>
                <a:gd name="csX9" fmla="*/ 7677 w 46824"/>
                <a:gd name="csY9" fmla="*/ 45425 h 82429"/>
                <a:gd name="csX10" fmla="*/ 7677 w 46824"/>
                <a:gd name="csY10" fmla="*/ 82429 h 82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6824" h="82429">
                  <a:moveTo>
                    <a:pt x="7677" y="82429"/>
                  </a:moveTo>
                  <a:lnTo>
                    <a:pt x="0" y="82429"/>
                  </a:lnTo>
                  <a:lnTo>
                    <a:pt x="0" y="0"/>
                  </a:lnTo>
                  <a:lnTo>
                    <a:pt x="46825" y="0"/>
                  </a:lnTo>
                  <a:lnTo>
                    <a:pt x="46825" y="6591"/>
                  </a:lnTo>
                  <a:lnTo>
                    <a:pt x="7677" y="6591"/>
                  </a:lnTo>
                  <a:lnTo>
                    <a:pt x="7677" y="38710"/>
                  </a:lnTo>
                  <a:lnTo>
                    <a:pt x="43958" y="38710"/>
                  </a:lnTo>
                  <a:lnTo>
                    <a:pt x="43958" y="45425"/>
                  </a:lnTo>
                  <a:lnTo>
                    <a:pt x="7677" y="45425"/>
                  </a:lnTo>
                  <a:lnTo>
                    <a:pt x="7677" y="82429"/>
                  </a:lnTo>
                  <a:close/>
                </a:path>
              </a:pathLst>
            </a:custGeom>
            <a:solidFill>
              <a:srgbClr val="16160D"/>
            </a:solidFill>
            <a:ln w="9525" cap="flat">
              <a:noFill/>
              <a:prstDash val="solid"/>
              <a:miter/>
            </a:ln>
          </p:spPr>
          <p:txBody>
            <a:bodyPr/>
            <a:lstStyle/>
            <a:p>
              <a:endParaRPr lang="en-US"/>
            </a:p>
          </p:txBody>
        </p:sp>
        <p:sp>
          <p:nvSpPr>
            <p:cNvPr id="130" name="Freihandform: Form 129">
              <a:extLst>
                <a:ext uri="{FF2B5EF4-FFF2-40B4-BE49-F238E27FC236}">
                  <a16:creationId xmlns:a16="http://schemas.microsoft.com/office/drawing/2014/main" id="{A1EF7666-4454-A8AF-BAE3-05977B8EDF9E}"/>
                </a:ext>
              </a:extLst>
            </p:cNvPr>
            <p:cNvSpPr/>
            <p:nvPr/>
          </p:nvSpPr>
          <p:spPr>
            <a:xfrm>
              <a:off x="3286063" y="4121751"/>
              <a:ext cx="51290" cy="60853"/>
            </a:xfrm>
            <a:custGeom>
              <a:avLst/>
              <a:gdLst>
                <a:gd name="csX0" fmla="*/ 43728 w 51290"/>
                <a:gd name="csY0" fmla="*/ 49987 h 60853"/>
                <a:gd name="csX1" fmla="*/ 47271 w 51290"/>
                <a:gd name="csY1" fmla="*/ 54550 h 60853"/>
                <a:gd name="csX2" fmla="*/ 50824 w 51290"/>
                <a:gd name="csY2" fmla="*/ 53864 h 60853"/>
                <a:gd name="csX3" fmla="*/ 51291 w 51290"/>
                <a:gd name="csY3" fmla="*/ 58769 h 60853"/>
                <a:gd name="csX4" fmla="*/ 44309 w 51290"/>
                <a:gd name="csY4" fmla="*/ 60350 h 60853"/>
                <a:gd name="csX5" fmla="*/ 36784 w 51290"/>
                <a:gd name="csY5" fmla="*/ 54140 h 60853"/>
                <a:gd name="csX6" fmla="*/ 36775 w 51290"/>
                <a:gd name="csY6" fmla="*/ 53064 h 60853"/>
                <a:gd name="csX7" fmla="*/ 17306 w 51290"/>
                <a:gd name="csY7" fmla="*/ 60684 h 60853"/>
                <a:gd name="csX8" fmla="*/ 170 w 51290"/>
                <a:gd name="csY8" fmla="*/ 48016 h 60853"/>
                <a:gd name="csX9" fmla="*/ 18 w 51290"/>
                <a:gd name="csY9" fmla="*/ 44987 h 60853"/>
                <a:gd name="csX10" fmla="*/ 28421 w 51290"/>
                <a:gd name="csY10" fmla="*/ 25403 h 60853"/>
                <a:gd name="csX11" fmla="*/ 36079 w 51290"/>
                <a:gd name="csY11" fmla="*/ 25632 h 60853"/>
                <a:gd name="csX12" fmla="*/ 36079 w 51290"/>
                <a:gd name="csY12" fmla="*/ 19822 h 60853"/>
                <a:gd name="csX13" fmla="*/ 23383 w 51290"/>
                <a:gd name="csY13" fmla="*/ 6153 h 60853"/>
                <a:gd name="csX14" fmla="*/ 9647 w 51290"/>
                <a:gd name="csY14" fmla="*/ 16631 h 60853"/>
                <a:gd name="csX15" fmla="*/ 2437 w 51290"/>
                <a:gd name="csY15" fmla="*/ 15373 h 60853"/>
                <a:gd name="csX16" fmla="*/ 23783 w 51290"/>
                <a:gd name="csY16" fmla="*/ 0 h 60853"/>
                <a:gd name="csX17" fmla="*/ 43709 w 51290"/>
                <a:gd name="csY17" fmla="*/ 19917 h 60853"/>
                <a:gd name="csX18" fmla="*/ 43728 w 51290"/>
                <a:gd name="csY18" fmla="*/ 49987 h 60853"/>
                <a:gd name="csX19" fmla="*/ 36194 w 51290"/>
                <a:gd name="csY19" fmla="*/ 31775 h 60853"/>
                <a:gd name="csX20" fmla="*/ 28983 w 51290"/>
                <a:gd name="csY20" fmla="*/ 31433 h 60853"/>
                <a:gd name="csX21" fmla="*/ 8038 w 51290"/>
                <a:gd name="csY21" fmla="*/ 43844 h 60853"/>
                <a:gd name="csX22" fmla="*/ 19125 w 51290"/>
                <a:gd name="csY22" fmla="*/ 54550 h 60853"/>
                <a:gd name="csX23" fmla="*/ 36184 w 51290"/>
                <a:gd name="csY23" fmla="*/ 46568 h 60853"/>
                <a:gd name="csX24" fmla="*/ 36194 w 51290"/>
                <a:gd name="csY24" fmla="*/ 31775 h 608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1290" h="60853">
                  <a:moveTo>
                    <a:pt x="43728" y="49987"/>
                  </a:moveTo>
                  <a:cubicBezTo>
                    <a:pt x="43728" y="53178"/>
                    <a:pt x="44309" y="54550"/>
                    <a:pt x="47271" y="54550"/>
                  </a:cubicBezTo>
                  <a:cubicBezTo>
                    <a:pt x="48481" y="54493"/>
                    <a:pt x="49681" y="54273"/>
                    <a:pt x="50824" y="53864"/>
                  </a:cubicBezTo>
                  <a:lnTo>
                    <a:pt x="51291" y="58769"/>
                  </a:lnTo>
                  <a:cubicBezTo>
                    <a:pt x="49129" y="59855"/>
                    <a:pt x="46728" y="60398"/>
                    <a:pt x="44309" y="60350"/>
                  </a:cubicBezTo>
                  <a:cubicBezTo>
                    <a:pt x="40518" y="60712"/>
                    <a:pt x="37146" y="57922"/>
                    <a:pt x="36784" y="54140"/>
                  </a:cubicBezTo>
                  <a:cubicBezTo>
                    <a:pt x="36756" y="53778"/>
                    <a:pt x="36746" y="53416"/>
                    <a:pt x="36775" y="53064"/>
                  </a:cubicBezTo>
                  <a:cubicBezTo>
                    <a:pt x="31593" y="58150"/>
                    <a:pt x="24564" y="60903"/>
                    <a:pt x="17306" y="60684"/>
                  </a:cubicBezTo>
                  <a:cubicBezTo>
                    <a:pt x="9076" y="61922"/>
                    <a:pt x="1408" y="56245"/>
                    <a:pt x="170" y="48016"/>
                  </a:cubicBezTo>
                  <a:cubicBezTo>
                    <a:pt x="18" y="47006"/>
                    <a:pt x="-30" y="45996"/>
                    <a:pt x="18" y="44987"/>
                  </a:cubicBezTo>
                  <a:cubicBezTo>
                    <a:pt x="18" y="28489"/>
                    <a:pt x="15096" y="25403"/>
                    <a:pt x="28421" y="25403"/>
                  </a:cubicBezTo>
                  <a:cubicBezTo>
                    <a:pt x="31736" y="25403"/>
                    <a:pt x="33793" y="25508"/>
                    <a:pt x="36079" y="25632"/>
                  </a:cubicBezTo>
                  <a:lnTo>
                    <a:pt x="36079" y="19822"/>
                  </a:lnTo>
                  <a:cubicBezTo>
                    <a:pt x="36079" y="10935"/>
                    <a:pt x="33565" y="6153"/>
                    <a:pt x="23383" y="6153"/>
                  </a:cubicBezTo>
                  <a:cubicBezTo>
                    <a:pt x="14105" y="6153"/>
                    <a:pt x="10895" y="9811"/>
                    <a:pt x="9647" y="16631"/>
                  </a:cubicBezTo>
                  <a:lnTo>
                    <a:pt x="2437" y="15373"/>
                  </a:lnTo>
                  <a:cubicBezTo>
                    <a:pt x="4266" y="4563"/>
                    <a:pt x="11362" y="0"/>
                    <a:pt x="23783" y="0"/>
                  </a:cubicBezTo>
                  <a:cubicBezTo>
                    <a:pt x="37746" y="0"/>
                    <a:pt x="43709" y="5467"/>
                    <a:pt x="43709" y="19917"/>
                  </a:cubicBezTo>
                  <a:lnTo>
                    <a:pt x="43728" y="49987"/>
                  </a:lnTo>
                  <a:close/>
                  <a:moveTo>
                    <a:pt x="36194" y="31775"/>
                  </a:moveTo>
                  <a:cubicBezTo>
                    <a:pt x="33793" y="31509"/>
                    <a:pt x="31393" y="31394"/>
                    <a:pt x="28983" y="31433"/>
                  </a:cubicBezTo>
                  <a:cubicBezTo>
                    <a:pt x="20973" y="31433"/>
                    <a:pt x="8038" y="32004"/>
                    <a:pt x="8038" y="43844"/>
                  </a:cubicBezTo>
                  <a:cubicBezTo>
                    <a:pt x="8038" y="49530"/>
                    <a:pt x="10095" y="54550"/>
                    <a:pt x="19125" y="54550"/>
                  </a:cubicBezTo>
                  <a:cubicBezTo>
                    <a:pt x="25659" y="54321"/>
                    <a:pt x="31822" y="51445"/>
                    <a:pt x="36184" y="46568"/>
                  </a:cubicBezTo>
                  <a:lnTo>
                    <a:pt x="36194" y="31775"/>
                  </a:lnTo>
                  <a:close/>
                </a:path>
              </a:pathLst>
            </a:custGeom>
            <a:solidFill>
              <a:srgbClr val="16160D"/>
            </a:solidFill>
            <a:ln w="9525" cap="flat">
              <a:noFill/>
              <a:prstDash val="solid"/>
              <a:miter/>
            </a:ln>
          </p:spPr>
          <p:txBody>
            <a:bodyPr/>
            <a:lstStyle/>
            <a:p>
              <a:endParaRPr lang="en-US"/>
            </a:p>
          </p:txBody>
        </p:sp>
        <p:sp>
          <p:nvSpPr>
            <p:cNvPr id="131" name="Freihandform: Form 130">
              <a:extLst>
                <a:ext uri="{FF2B5EF4-FFF2-40B4-BE49-F238E27FC236}">
                  <a16:creationId xmlns:a16="http://schemas.microsoft.com/office/drawing/2014/main" id="{1D15E343-B79D-9D94-89C9-408F02A6749D}"/>
                </a:ext>
              </a:extLst>
            </p:cNvPr>
            <p:cNvSpPr/>
            <p:nvPr/>
          </p:nvSpPr>
          <p:spPr>
            <a:xfrm>
              <a:off x="3346069" y="4121676"/>
              <a:ext cx="49606" cy="60851"/>
            </a:xfrm>
            <a:custGeom>
              <a:avLst/>
              <a:gdLst>
                <a:gd name="csX0" fmla="*/ 0 w 49606"/>
                <a:gd name="csY0" fmla="*/ 30707 h 60851"/>
                <a:gd name="csX1" fmla="*/ 27708 w 49606"/>
                <a:gd name="csY1" fmla="*/ 84 h 60851"/>
                <a:gd name="csX2" fmla="*/ 48968 w 49606"/>
                <a:gd name="csY2" fmla="*/ 17762 h 60851"/>
                <a:gd name="csX3" fmla="*/ 49054 w 49606"/>
                <a:gd name="csY3" fmla="*/ 19553 h 60851"/>
                <a:gd name="csX4" fmla="*/ 41396 w 49606"/>
                <a:gd name="csY4" fmla="*/ 20582 h 60851"/>
                <a:gd name="csX5" fmla="*/ 27089 w 49606"/>
                <a:gd name="csY5" fmla="*/ 6694 h 60851"/>
                <a:gd name="csX6" fmla="*/ 8087 w 49606"/>
                <a:gd name="csY6" fmla="*/ 29687 h 60851"/>
                <a:gd name="csX7" fmla="*/ 26927 w 49606"/>
                <a:gd name="csY7" fmla="*/ 53938 h 60851"/>
                <a:gd name="csX8" fmla="*/ 42329 w 49606"/>
                <a:gd name="csY8" fmla="*/ 41746 h 60851"/>
                <a:gd name="csX9" fmla="*/ 42386 w 49606"/>
                <a:gd name="csY9" fmla="*/ 41079 h 60851"/>
                <a:gd name="csX10" fmla="*/ 49606 w 49606"/>
                <a:gd name="csY10" fmla="*/ 42546 h 60851"/>
                <a:gd name="csX11" fmla="*/ 26489 w 49606"/>
                <a:gd name="csY11" fmla="*/ 60758 h 60851"/>
                <a:gd name="csX12" fmla="*/ 0 w 49606"/>
                <a:gd name="csY12" fmla="*/ 30707 h 608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606" h="60851">
                  <a:moveTo>
                    <a:pt x="0" y="30707"/>
                  </a:moveTo>
                  <a:cubicBezTo>
                    <a:pt x="0" y="10323"/>
                    <a:pt x="10316" y="84"/>
                    <a:pt x="27708" y="84"/>
                  </a:cubicBezTo>
                  <a:cubicBezTo>
                    <a:pt x="38452" y="-907"/>
                    <a:pt x="47977" y="7008"/>
                    <a:pt x="48968" y="17762"/>
                  </a:cubicBezTo>
                  <a:cubicBezTo>
                    <a:pt x="49035" y="18362"/>
                    <a:pt x="49054" y="18953"/>
                    <a:pt x="49054" y="19553"/>
                  </a:cubicBezTo>
                  <a:lnTo>
                    <a:pt x="41396" y="20582"/>
                  </a:lnTo>
                  <a:cubicBezTo>
                    <a:pt x="40376" y="11257"/>
                    <a:pt x="36024" y="6694"/>
                    <a:pt x="27089" y="6694"/>
                  </a:cubicBezTo>
                  <a:cubicBezTo>
                    <a:pt x="17936" y="6694"/>
                    <a:pt x="8087" y="11714"/>
                    <a:pt x="8087" y="29687"/>
                  </a:cubicBezTo>
                  <a:cubicBezTo>
                    <a:pt x="8087" y="48814"/>
                    <a:pt x="17478" y="53938"/>
                    <a:pt x="26927" y="53938"/>
                  </a:cubicBezTo>
                  <a:cubicBezTo>
                    <a:pt x="34547" y="54824"/>
                    <a:pt x="41443" y="49366"/>
                    <a:pt x="42329" y="41746"/>
                  </a:cubicBezTo>
                  <a:cubicBezTo>
                    <a:pt x="42348" y="41517"/>
                    <a:pt x="42377" y="41308"/>
                    <a:pt x="42386" y="41079"/>
                  </a:cubicBezTo>
                  <a:lnTo>
                    <a:pt x="49606" y="42546"/>
                  </a:lnTo>
                  <a:cubicBezTo>
                    <a:pt x="47987" y="53814"/>
                    <a:pt x="37814" y="61815"/>
                    <a:pt x="26489" y="60758"/>
                  </a:cubicBezTo>
                  <a:cubicBezTo>
                    <a:pt x="7096" y="60758"/>
                    <a:pt x="0" y="48242"/>
                    <a:pt x="0" y="30707"/>
                  </a:cubicBezTo>
                </a:path>
              </a:pathLst>
            </a:custGeom>
            <a:solidFill>
              <a:srgbClr val="16160D"/>
            </a:solidFill>
            <a:ln w="9525" cap="flat">
              <a:noFill/>
              <a:prstDash val="solid"/>
              <a:miter/>
            </a:ln>
          </p:spPr>
          <p:txBody>
            <a:bodyPr/>
            <a:lstStyle/>
            <a:p>
              <a:endParaRPr lang="en-US"/>
            </a:p>
          </p:txBody>
        </p:sp>
        <p:sp>
          <p:nvSpPr>
            <p:cNvPr id="132" name="Freihandform: Form 131">
              <a:extLst>
                <a:ext uri="{FF2B5EF4-FFF2-40B4-BE49-F238E27FC236}">
                  <a16:creationId xmlns:a16="http://schemas.microsoft.com/office/drawing/2014/main" id="{5170C226-D426-A8CC-CD05-0B17334C33A2}"/>
                </a:ext>
              </a:extLst>
            </p:cNvPr>
            <p:cNvSpPr/>
            <p:nvPr/>
          </p:nvSpPr>
          <p:spPr>
            <a:xfrm>
              <a:off x="3411959" y="4095141"/>
              <a:ext cx="46920" cy="85953"/>
            </a:xfrm>
            <a:custGeom>
              <a:avLst/>
              <a:gdLst>
                <a:gd name="csX0" fmla="*/ 46920 w 46920"/>
                <a:gd name="csY0" fmla="*/ 85954 h 85953"/>
                <a:gd name="csX1" fmla="*/ 39262 w 46920"/>
                <a:gd name="csY1" fmla="*/ 85954 h 85953"/>
                <a:gd name="csX2" fmla="*/ 39262 w 46920"/>
                <a:gd name="csY2" fmla="*/ 47473 h 85953"/>
                <a:gd name="csX3" fmla="*/ 27118 w 46920"/>
                <a:gd name="csY3" fmla="*/ 33357 h 85953"/>
                <a:gd name="csX4" fmla="*/ 7658 w 46920"/>
                <a:gd name="csY4" fmla="*/ 41672 h 85953"/>
                <a:gd name="csX5" fmla="*/ 7658 w 46920"/>
                <a:gd name="csY5" fmla="*/ 85954 h 85953"/>
                <a:gd name="csX6" fmla="*/ 0 w 46920"/>
                <a:gd name="csY6" fmla="*/ 85954 h 85953"/>
                <a:gd name="csX7" fmla="*/ 0 w 46920"/>
                <a:gd name="csY7" fmla="*/ 0 h 85953"/>
                <a:gd name="csX8" fmla="*/ 7658 w 46920"/>
                <a:gd name="csY8" fmla="*/ 0 h 85953"/>
                <a:gd name="csX9" fmla="*/ 7658 w 46920"/>
                <a:gd name="csY9" fmla="*/ 34947 h 85953"/>
                <a:gd name="csX10" fmla="*/ 29175 w 46920"/>
                <a:gd name="csY10" fmla="*/ 26651 h 85953"/>
                <a:gd name="csX11" fmla="*/ 46920 w 46920"/>
                <a:gd name="csY11" fmla="*/ 46739 h 85953"/>
                <a:gd name="csX12" fmla="*/ 46920 w 46920"/>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53">
                  <a:moveTo>
                    <a:pt x="46920" y="85954"/>
                  </a:moveTo>
                  <a:lnTo>
                    <a:pt x="39262" y="85954"/>
                  </a:lnTo>
                  <a:lnTo>
                    <a:pt x="39262" y="47473"/>
                  </a:lnTo>
                  <a:cubicBezTo>
                    <a:pt x="39262" y="38595"/>
                    <a:pt x="36166" y="33357"/>
                    <a:pt x="27118" y="33357"/>
                  </a:cubicBezTo>
                  <a:cubicBezTo>
                    <a:pt x="19907" y="33947"/>
                    <a:pt x="13068" y="36862"/>
                    <a:pt x="7658" y="41672"/>
                  </a:cubicBezTo>
                  <a:lnTo>
                    <a:pt x="7658" y="85954"/>
                  </a:lnTo>
                  <a:lnTo>
                    <a:pt x="0" y="85954"/>
                  </a:lnTo>
                  <a:lnTo>
                    <a:pt x="0" y="0"/>
                  </a:lnTo>
                  <a:lnTo>
                    <a:pt x="7658" y="0"/>
                  </a:lnTo>
                  <a:lnTo>
                    <a:pt x="7658" y="34947"/>
                  </a:lnTo>
                  <a:cubicBezTo>
                    <a:pt x="13735" y="29928"/>
                    <a:pt x="21288" y="27013"/>
                    <a:pt x="29175" y="26651"/>
                  </a:cubicBezTo>
                  <a:cubicBezTo>
                    <a:pt x="41662" y="26651"/>
                    <a:pt x="46920" y="33595"/>
                    <a:pt x="46920" y="46739"/>
                  </a:cubicBezTo>
                  <a:lnTo>
                    <a:pt x="46920" y="85954"/>
                  </a:lnTo>
                  <a:close/>
                </a:path>
              </a:pathLst>
            </a:custGeom>
            <a:solidFill>
              <a:srgbClr val="16160D"/>
            </a:solidFill>
            <a:ln w="9525" cap="flat">
              <a:noFill/>
              <a:prstDash val="solid"/>
              <a:miter/>
            </a:ln>
          </p:spPr>
          <p:txBody>
            <a:bodyPr/>
            <a:lstStyle/>
            <a:p>
              <a:endParaRPr lang="en-US"/>
            </a:p>
          </p:txBody>
        </p:sp>
        <p:sp>
          <p:nvSpPr>
            <p:cNvPr id="133" name="Freihandform: Form 132">
              <a:extLst>
                <a:ext uri="{FF2B5EF4-FFF2-40B4-BE49-F238E27FC236}">
                  <a16:creationId xmlns:a16="http://schemas.microsoft.com/office/drawing/2014/main" id="{278CEBD3-C607-DD32-7C11-6E376A4BCA59}"/>
                </a:ext>
              </a:extLst>
            </p:cNvPr>
            <p:cNvSpPr/>
            <p:nvPr/>
          </p:nvSpPr>
          <p:spPr>
            <a:xfrm>
              <a:off x="3479076" y="4095141"/>
              <a:ext cx="46920" cy="85953"/>
            </a:xfrm>
            <a:custGeom>
              <a:avLst/>
              <a:gdLst>
                <a:gd name="csX0" fmla="*/ 46920 w 46920"/>
                <a:gd name="csY0" fmla="*/ 85954 h 85953"/>
                <a:gd name="csX1" fmla="*/ 39262 w 46920"/>
                <a:gd name="csY1" fmla="*/ 85954 h 85953"/>
                <a:gd name="csX2" fmla="*/ 39262 w 46920"/>
                <a:gd name="csY2" fmla="*/ 47473 h 85953"/>
                <a:gd name="csX3" fmla="*/ 27118 w 46920"/>
                <a:gd name="csY3" fmla="*/ 33357 h 85953"/>
                <a:gd name="csX4" fmla="*/ 7658 w 46920"/>
                <a:gd name="csY4" fmla="*/ 41672 h 85953"/>
                <a:gd name="csX5" fmla="*/ 7658 w 46920"/>
                <a:gd name="csY5" fmla="*/ 85954 h 85953"/>
                <a:gd name="csX6" fmla="*/ 0 w 46920"/>
                <a:gd name="csY6" fmla="*/ 85954 h 85953"/>
                <a:gd name="csX7" fmla="*/ 0 w 46920"/>
                <a:gd name="csY7" fmla="*/ 0 h 85953"/>
                <a:gd name="csX8" fmla="*/ 7658 w 46920"/>
                <a:gd name="csY8" fmla="*/ 0 h 85953"/>
                <a:gd name="csX9" fmla="*/ 7658 w 46920"/>
                <a:gd name="csY9" fmla="*/ 34947 h 85953"/>
                <a:gd name="csX10" fmla="*/ 29175 w 46920"/>
                <a:gd name="csY10" fmla="*/ 26651 h 85953"/>
                <a:gd name="csX11" fmla="*/ 46920 w 46920"/>
                <a:gd name="csY11" fmla="*/ 46739 h 85953"/>
                <a:gd name="csX12" fmla="*/ 46920 w 46920"/>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0" h="85953">
                  <a:moveTo>
                    <a:pt x="46920" y="85954"/>
                  </a:moveTo>
                  <a:lnTo>
                    <a:pt x="39262" y="85954"/>
                  </a:lnTo>
                  <a:lnTo>
                    <a:pt x="39262" y="47473"/>
                  </a:lnTo>
                  <a:cubicBezTo>
                    <a:pt x="39262" y="38595"/>
                    <a:pt x="36166" y="33357"/>
                    <a:pt x="27118" y="33357"/>
                  </a:cubicBezTo>
                  <a:cubicBezTo>
                    <a:pt x="19907" y="33947"/>
                    <a:pt x="13068" y="36862"/>
                    <a:pt x="7658" y="41672"/>
                  </a:cubicBezTo>
                  <a:lnTo>
                    <a:pt x="7658" y="85954"/>
                  </a:lnTo>
                  <a:lnTo>
                    <a:pt x="0" y="85954"/>
                  </a:lnTo>
                  <a:lnTo>
                    <a:pt x="0" y="0"/>
                  </a:lnTo>
                  <a:lnTo>
                    <a:pt x="7658" y="0"/>
                  </a:lnTo>
                  <a:lnTo>
                    <a:pt x="7658" y="34947"/>
                  </a:lnTo>
                  <a:cubicBezTo>
                    <a:pt x="13735" y="29928"/>
                    <a:pt x="21288" y="27013"/>
                    <a:pt x="29175" y="26651"/>
                  </a:cubicBezTo>
                  <a:cubicBezTo>
                    <a:pt x="41662" y="26651"/>
                    <a:pt x="46920" y="33595"/>
                    <a:pt x="46920" y="46739"/>
                  </a:cubicBezTo>
                  <a:lnTo>
                    <a:pt x="46920" y="85954"/>
                  </a:lnTo>
                  <a:close/>
                </a:path>
              </a:pathLst>
            </a:custGeom>
            <a:solidFill>
              <a:srgbClr val="16160D"/>
            </a:solidFill>
            <a:ln w="9525" cap="flat">
              <a:noFill/>
              <a:prstDash val="solid"/>
              <a:miter/>
            </a:ln>
          </p:spPr>
          <p:txBody>
            <a:bodyPr/>
            <a:lstStyle/>
            <a:p>
              <a:endParaRPr lang="en-US"/>
            </a:p>
          </p:txBody>
        </p:sp>
        <p:sp>
          <p:nvSpPr>
            <p:cNvPr id="134" name="Freihandform: Form 133">
              <a:extLst>
                <a:ext uri="{FF2B5EF4-FFF2-40B4-BE49-F238E27FC236}">
                  <a16:creationId xmlns:a16="http://schemas.microsoft.com/office/drawing/2014/main" id="{E1FC6DE4-E4E7-1954-A07D-E9BD760D5CFB}"/>
                </a:ext>
              </a:extLst>
            </p:cNvPr>
            <p:cNvSpPr/>
            <p:nvPr/>
          </p:nvSpPr>
          <p:spPr>
            <a:xfrm>
              <a:off x="3541891" y="4121726"/>
              <a:ext cx="53393" cy="60708"/>
            </a:xfrm>
            <a:custGeom>
              <a:avLst/>
              <a:gdLst>
                <a:gd name="csX0" fmla="*/ 282 w 53393"/>
                <a:gd name="csY0" fmla="*/ 30542 h 60708"/>
                <a:gd name="csX1" fmla="*/ 22866 w 53393"/>
                <a:gd name="csY1" fmla="*/ 272 h 60708"/>
                <a:gd name="csX2" fmla="*/ 28104 w 53393"/>
                <a:gd name="csY2" fmla="*/ 34 h 60708"/>
                <a:gd name="csX3" fmla="*/ 53393 w 53393"/>
                <a:gd name="csY3" fmla="*/ 29076 h 60708"/>
                <a:gd name="csX4" fmla="*/ 26618 w 53393"/>
                <a:gd name="csY4" fmla="*/ 60708 h 60708"/>
                <a:gd name="csX5" fmla="*/ 282 w 53393"/>
                <a:gd name="csY5" fmla="*/ 30542 h 60708"/>
                <a:gd name="csX6" fmla="*/ 45383 w 53393"/>
                <a:gd name="csY6" fmla="*/ 29752 h 60708"/>
                <a:gd name="csX7" fmla="*/ 27647 w 53393"/>
                <a:gd name="csY7" fmla="*/ 6625 h 60708"/>
                <a:gd name="csX8" fmla="*/ 8197 w 53393"/>
                <a:gd name="csY8" fmla="*/ 30095 h 60708"/>
                <a:gd name="csX9" fmla="*/ 27199 w 53393"/>
                <a:gd name="csY9" fmla="*/ 54231 h 60708"/>
                <a:gd name="csX10" fmla="*/ 45383 w 53393"/>
                <a:gd name="csY10" fmla="*/ 29780 h 60708"/>
                <a:gd name="csX11" fmla="*/ 45383 w 53393"/>
                <a:gd name="csY11" fmla="*/ 29752 h 607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393" h="60708">
                  <a:moveTo>
                    <a:pt x="282" y="30542"/>
                  </a:moveTo>
                  <a:cubicBezTo>
                    <a:pt x="-1842" y="15950"/>
                    <a:pt x="8273" y="2396"/>
                    <a:pt x="22866" y="272"/>
                  </a:cubicBezTo>
                  <a:cubicBezTo>
                    <a:pt x="24599" y="24"/>
                    <a:pt x="26352" y="-52"/>
                    <a:pt x="28104" y="34"/>
                  </a:cubicBezTo>
                  <a:cubicBezTo>
                    <a:pt x="45964" y="34"/>
                    <a:pt x="53393" y="11769"/>
                    <a:pt x="53393" y="29076"/>
                  </a:cubicBezTo>
                  <a:cubicBezTo>
                    <a:pt x="53393" y="48202"/>
                    <a:pt x="45726" y="60708"/>
                    <a:pt x="26618" y="60708"/>
                  </a:cubicBezTo>
                  <a:cubicBezTo>
                    <a:pt x="6816" y="60708"/>
                    <a:pt x="282" y="47621"/>
                    <a:pt x="282" y="30542"/>
                  </a:cubicBezTo>
                  <a:moveTo>
                    <a:pt x="45383" y="29752"/>
                  </a:moveTo>
                  <a:cubicBezTo>
                    <a:pt x="45383" y="12445"/>
                    <a:pt x="38868" y="6625"/>
                    <a:pt x="27647" y="6625"/>
                  </a:cubicBezTo>
                  <a:cubicBezTo>
                    <a:pt x="16084" y="6625"/>
                    <a:pt x="8197" y="13693"/>
                    <a:pt x="8197" y="30095"/>
                  </a:cubicBezTo>
                  <a:cubicBezTo>
                    <a:pt x="8197" y="46497"/>
                    <a:pt x="14474" y="54231"/>
                    <a:pt x="27199" y="54231"/>
                  </a:cubicBezTo>
                  <a:cubicBezTo>
                    <a:pt x="38401" y="54231"/>
                    <a:pt x="45383" y="47364"/>
                    <a:pt x="45383" y="29780"/>
                  </a:cubicBezTo>
                  <a:lnTo>
                    <a:pt x="45383" y="29752"/>
                  </a:lnTo>
                  <a:close/>
                </a:path>
              </a:pathLst>
            </a:custGeom>
            <a:solidFill>
              <a:srgbClr val="16160D"/>
            </a:solidFill>
            <a:ln w="9525" cap="flat">
              <a:noFill/>
              <a:prstDash val="solid"/>
              <a:miter/>
            </a:ln>
          </p:spPr>
          <p:txBody>
            <a:bodyPr/>
            <a:lstStyle/>
            <a:p>
              <a:endParaRPr lang="en-US"/>
            </a:p>
          </p:txBody>
        </p:sp>
        <p:sp>
          <p:nvSpPr>
            <p:cNvPr id="135" name="Freihandform: Form 134">
              <a:extLst>
                <a:ext uri="{FF2B5EF4-FFF2-40B4-BE49-F238E27FC236}">
                  <a16:creationId xmlns:a16="http://schemas.microsoft.com/office/drawing/2014/main" id="{B1BB0DEE-3C3A-F8F9-F78A-CDDC069155BF}"/>
                </a:ext>
              </a:extLst>
            </p:cNvPr>
            <p:cNvSpPr/>
            <p:nvPr/>
          </p:nvSpPr>
          <p:spPr>
            <a:xfrm>
              <a:off x="3608386" y="4121678"/>
              <a:ext cx="49568" cy="60850"/>
            </a:xfrm>
            <a:custGeom>
              <a:avLst/>
              <a:gdLst>
                <a:gd name="csX0" fmla="*/ 0 w 49568"/>
                <a:gd name="csY0" fmla="*/ 30705 h 60850"/>
                <a:gd name="csX1" fmla="*/ 27689 w 49568"/>
                <a:gd name="csY1" fmla="*/ 82 h 60850"/>
                <a:gd name="csX2" fmla="*/ 48968 w 49568"/>
                <a:gd name="csY2" fmla="*/ 17799 h 60850"/>
                <a:gd name="csX3" fmla="*/ 49044 w 49568"/>
                <a:gd name="csY3" fmla="*/ 19551 h 60850"/>
                <a:gd name="csX4" fmla="*/ 41386 w 49568"/>
                <a:gd name="csY4" fmla="*/ 20580 h 60850"/>
                <a:gd name="csX5" fmla="*/ 27070 w 49568"/>
                <a:gd name="csY5" fmla="*/ 6692 h 60850"/>
                <a:gd name="csX6" fmla="*/ 8068 w 49568"/>
                <a:gd name="csY6" fmla="*/ 29686 h 60850"/>
                <a:gd name="csX7" fmla="*/ 26899 w 49568"/>
                <a:gd name="csY7" fmla="*/ 53936 h 60850"/>
                <a:gd name="csX8" fmla="*/ 42300 w 49568"/>
                <a:gd name="csY8" fmla="*/ 41744 h 60850"/>
                <a:gd name="csX9" fmla="*/ 42367 w 49568"/>
                <a:gd name="csY9" fmla="*/ 41078 h 60850"/>
                <a:gd name="csX10" fmla="*/ 49568 w 49568"/>
                <a:gd name="csY10" fmla="*/ 42545 h 60850"/>
                <a:gd name="csX11" fmla="*/ 26451 w 49568"/>
                <a:gd name="csY11" fmla="*/ 60756 h 60850"/>
                <a:gd name="csX12" fmla="*/ 0 w 49568"/>
                <a:gd name="csY12" fmla="*/ 30705 h 60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68" h="60850">
                  <a:moveTo>
                    <a:pt x="0" y="30705"/>
                  </a:moveTo>
                  <a:cubicBezTo>
                    <a:pt x="0" y="10322"/>
                    <a:pt x="10296" y="82"/>
                    <a:pt x="27689" y="82"/>
                  </a:cubicBezTo>
                  <a:cubicBezTo>
                    <a:pt x="38452" y="-899"/>
                    <a:pt x="47977" y="7026"/>
                    <a:pt x="48968" y="17799"/>
                  </a:cubicBezTo>
                  <a:cubicBezTo>
                    <a:pt x="49016" y="18370"/>
                    <a:pt x="49044" y="18961"/>
                    <a:pt x="49044" y="19551"/>
                  </a:cubicBezTo>
                  <a:lnTo>
                    <a:pt x="41386" y="20580"/>
                  </a:lnTo>
                  <a:cubicBezTo>
                    <a:pt x="40357" y="11255"/>
                    <a:pt x="35995" y="6692"/>
                    <a:pt x="27070" y="6692"/>
                  </a:cubicBezTo>
                  <a:cubicBezTo>
                    <a:pt x="17907" y="6692"/>
                    <a:pt x="8068" y="11712"/>
                    <a:pt x="8068" y="29686"/>
                  </a:cubicBezTo>
                  <a:cubicBezTo>
                    <a:pt x="8068" y="48812"/>
                    <a:pt x="17459" y="53936"/>
                    <a:pt x="26899" y="53936"/>
                  </a:cubicBezTo>
                  <a:cubicBezTo>
                    <a:pt x="34528" y="54822"/>
                    <a:pt x="41424" y="49364"/>
                    <a:pt x="42300" y="41744"/>
                  </a:cubicBezTo>
                  <a:cubicBezTo>
                    <a:pt x="42329" y="41516"/>
                    <a:pt x="42348" y="41306"/>
                    <a:pt x="42367" y="41078"/>
                  </a:cubicBezTo>
                  <a:lnTo>
                    <a:pt x="49568" y="42545"/>
                  </a:lnTo>
                  <a:cubicBezTo>
                    <a:pt x="47949" y="53813"/>
                    <a:pt x="37776" y="61814"/>
                    <a:pt x="26451" y="60756"/>
                  </a:cubicBezTo>
                  <a:cubicBezTo>
                    <a:pt x="7096" y="60756"/>
                    <a:pt x="0" y="48240"/>
                    <a:pt x="0" y="30705"/>
                  </a:cubicBezTo>
                </a:path>
              </a:pathLst>
            </a:custGeom>
            <a:solidFill>
              <a:srgbClr val="16160D"/>
            </a:solidFill>
            <a:ln w="9525" cap="flat">
              <a:noFill/>
              <a:prstDash val="solid"/>
              <a:miter/>
            </a:ln>
          </p:spPr>
          <p:txBody>
            <a:bodyPr/>
            <a:lstStyle/>
            <a:p>
              <a:endParaRPr lang="en-US"/>
            </a:p>
          </p:txBody>
        </p:sp>
        <p:sp>
          <p:nvSpPr>
            <p:cNvPr id="136" name="Freihandform: Form 135">
              <a:extLst>
                <a:ext uri="{FF2B5EF4-FFF2-40B4-BE49-F238E27FC236}">
                  <a16:creationId xmlns:a16="http://schemas.microsoft.com/office/drawing/2014/main" id="{CA6F3D1B-D424-83AC-81DD-5575387135E5}"/>
                </a:ext>
              </a:extLst>
            </p:cNvPr>
            <p:cNvSpPr/>
            <p:nvPr/>
          </p:nvSpPr>
          <p:spPr>
            <a:xfrm>
              <a:off x="3674232" y="4095141"/>
              <a:ext cx="46939" cy="85953"/>
            </a:xfrm>
            <a:custGeom>
              <a:avLst/>
              <a:gdLst>
                <a:gd name="csX0" fmla="*/ 46939 w 46939"/>
                <a:gd name="csY0" fmla="*/ 85954 h 85953"/>
                <a:gd name="csX1" fmla="*/ 39262 w 46939"/>
                <a:gd name="csY1" fmla="*/ 85954 h 85953"/>
                <a:gd name="csX2" fmla="*/ 39262 w 46939"/>
                <a:gd name="csY2" fmla="*/ 47473 h 85953"/>
                <a:gd name="csX3" fmla="*/ 27137 w 46939"/>
                <a:gd name="csY3" fmla="*/ 33357 h 85953"/>
                <a:gd name="csX4" fmla="*/ 7677 w 46939"/>
                <a:gd name="csY4" fmla="*/ 41672 h 85953"/>
                <a:gd name="csX5" fmla="*/ 7677 w 46939"/>
                <a:gd name="csY5" fmla="*/ 85954 h 85953"/>
                <a:gd name="csX6" fmla="*/ 0 w 46939"/>
                <a:gd name="csY6" fmla="*/ 85954 h 85953"/>
                <a:gd name="csX7" fmla="*/ 0 w 46939"/>
                <a:gd name="csY7" fmla="*/ 0 h 85953"/>
                <a:gd name="csX8" fmla="*/ 7677 w 46939"/>
                <a:gd name="csY8" fmla="*/ 0 h 85953"/>
                <a:gd name="csX9" fmla="*/ 7677 w 46939"/>
                <a:gd name="csY9" fmla="*/ 34947 h 85953"/>
                <a:gd name="csX10" fmla="*/ 29194 w 46939"/>
                <a:gd name="csY10" fmla="*/ 26651 h 85953"/>
                <a:gd name="csX11" fmla="*/ 46939 w 46939"/>
                <a:gd name="csY11" fmla="*/ 46739 h 85953"/>
                <a:gd name="csX12" fmla="*/ 46939 w 46939"/>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39" h="85953">
                  <a:moveTo>
                    <a:pt x="46939" y="85954"/>
                  </a:moveTo>
                  <a:lnTo>
                    <a:pt x="39262" y="85954"/>
                  </a:lnTo>
                  <a:lnTo>
                    <a:pt x="39262" y="47473"/>
                  </a:lnTo>
                  <a:cubicBezTo>
                    <a:pt x="39262" y="38595"/>
                    <a:pt x="36176" y="33357"/>
                    <a:pt x="27137" y="33357"/>
                  </a:cubicBezTo>
                  <a:cubicBezTo>
                    <a:pt x="19926" y="33947"/>
                    <a:pt x="13087" y="36862"/>
                    <a:pt x="7677" y="41672"/>
                  </a:cubicBezTo>
                  <a:lnTo>
                    <a:pt x="7677" y="85954"/>
                  </a:lnTo>
                  <a:lnTo>
                    <a:pt x="0" y="85954"/>
                  </a:lnTo>
                  <a:lnTo>
                    <a:pt x="0" y="0"/>
                  </a:lnTo>
                  <a:lnTo>
                    <a:pt x="7677" y="0"/>
                  </a:lnTo>
                  <a:lnTo>
                    <a:pt x="7677" y="34947"/>
                  </a:lnTo>
                  <a:cubicBezTo>
                    <a:pt x="13754" y="29918"/>
                    <a:pt x="21307" y="27003"/>
                    <a:pt x="29194" y="26651"/>
                  </a:cubicBezTo>
                  <a:cubicBezTo>
                    <a:pt x="41662" y="26651"/>
                    <a:pt x="46939" y="33595"/>
                    <a:pt x="46939" y="46739"/>
                  </a:cubicBezTo>
                  <a:lnTo>
                    <a:pt x="46939" y="85954"/>
                  </a:lnTo>
                  <a:close/>
                </a:path>
              </a:pathLst>
            </a:custGeom>
            <a:solidFill>
              <a:srgbClr val="16160D"/>
            </a:solidFill>
            <a:ln w="9525" cap="flat">
              <a:noFill/>
              <a:prstDash val="solid"/>
              <a:miter/>
            </a:ln>
          </p:spPr>
          <p:txBody>
            <a:bodyPr/>
            <a:lstStyle/>
            <a:p>
              <a:endParaRPr lang="en-US"/>
            </a:p>
          </p:txBody>
        </p:sp>
        <p:sp>
          <p:nvSpPr>
            <p:cNvPr id="137" name="Freihandform: Form 136">
              <a:extLst>
                <a:ext uri="{FF2B5EF4-FFF2-40B4-BE49-F238E27FC236}">
                  <a16:creationId xmlns:a16="http://schemas.microsoft.com/office/drawing/2014/main" id="{C61EE136-8D61-421D-6701-BBF15DC11FC2}"/>
                </a:ext>
              </a:extLst>
            </p:cNvPr>
            <p:cNvSpPr/>
            <p:nvPr/>
          </p:nvSpPr>
          <p:spPr>
            <a:xfrm>
              <a:off x="3736394" y="4121686"/>
              <a:ext cx="44291" cy="60805"/>
            </a:xfrm>
            <a:custGeom>
              <a:avLst/>
              <a:gdLst>
                <a:gd name="csX0" fmla="*/ 43215 w 44291"/>
                <a:gd name="csY0" fmla="*/ 17609 h 60805"/>
                <a:gd name="csX1" fmla="*/ 35681 w 44291"/>
                <a:gd name="csY1" fmla="*/ 18514 h 60805"/>
                <a:gd name="csX2" fmla="*/ 22517 w 44291"/>
                <a:gd name="csY2" fmla="*/ 6560 h 60805"/>
                <a:gd name="csX3" fmla="*/ 9954 w 44291"/>
                <a:gd name="csY3" fmla="*/ 16019 h 60805"/>
                <a:gd name="csX4" fmla="*/ 23927 w 44291"/>
                <a:gd name="csY4" fmla="*/ 26601 h 60805"/>
                <a:gd name="csX5" fmla="*/ 44291 w 44291"/>
                <a:gd name="csY5" fmla="*/ 44184 h 60805"/>
                <a:gd name="csX6" fmla="*/ 22670 w 44291"/>
                <a:gd name="csY6" fmla="*/ 60805 h 60805"/>
                <a:gd name="csX7" fmla="*/ 0 w 44291"/>
                <a:gd name="csY7" fmla="*/ 43222 h 60805"/>
                <a:gd name="csX8" fmla="*/ 7334 w 44291"/>
                <a:gd name="csY8" fmla="*/ 41965 h 60805"/>
                <a:gd name="csX9" fmla="*/ 21955 w 44291"/>
                <a:gd name="csY9" fmla="*/ 54385 h 60805"/>
                <a:gd name="csX10" fmla="*/ 23022 w 44291"/>
                <a:gd name="csY10" fmla="*/ 54262 h 60805"/>
                <a:gd name="csX11" fmla="*/ 36528 w 44291"/>
                <a:gd name="csY11" fmla="*/ 44584 h 60805"/>
                <a:gd name="csX12" fmla="*/ 23260 w 44291"/>
                <a:gd name="csY12" fmla="*/ 34221 h 60805"/>
                <a:gd name="csX13" fmla="*/ 2067 w 44291"/>
                <a:gd name="csY13" fmla="*/ 16914 h 60805"/>
                <a:gd name="csX14" fmla="*/ 22784 w 44291"/>
                <a:gd name="csY14" fmla="*/ 188 h 60805"/>
                <a:gd name="csX15" fmla="*/ 43024 w 44291"/>
                <a:gd name="csY15" fmla="*/ 15285 h 60805"/>
                <a:gd name="csX16" fmla="*/ 43215 w 44291"/>
                <a:gd name="csY16" fmla="*/ 17609 h 60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291" h="60805">
                  <a:moveTo>
                    <a:pt x="43215" y="17609"/>
                  </a:moveTo>
                  <a:lnTo>
                    <a:pt x="35681" y="18514"/>
                  </a:lnTo>
                  <a:cubicBezTo>
                    <a:pt x="34309" y="10894"/>
                    <a:pt x="32128" y="6560"/>
                    <a:pt x="22517" y="6560"/>
                  </a:cubicBezTo>
                  <a:cubicBezTo>
                    <a:pt x="12335" y="6560"/>
                    <a:pt x="9954" y="10990"/>
                    <a:pt x="9954" y="16019"/>
                  </a:cubicBezTo>
                  <a:cubicBezTo>
                    <a:pt x="9954" y="22848"/>
                    <a:pt x="15107" y="24439"/>
                    <a:pt x="23927" y="26601"/>
                  </a:cubicBezTo>
                  <a:cubicBezTo>
                    <a:pt x="34690" y="29230"/>
                    <a:pt x="44291" y="31497"/>
                    <a:pt x="44291" y="44184"/>
                  </a:cubicBezTo>
                  <a:cubicBezTo>
                    <a:pt x="44291" y="54233"/>
                    <a:pt x="36757" y="60805"/>
                    <a:pt x="22670" y="60805"/>
                  </a:cubicBezTo>
                  <a:cubicBezTo>
                    <a:pt x="9849" y="60805"/>
                    <a:pt x="1715" y="55919"/>
                    <a:pt x="0" y="43222"/>
                  </a:cubicBezTo>
                  <a:lnTo>
                    <a:pt x="7334" y="41965"/>
                  </a:lnTo>
                  <a:cubicBezTo>
                    <a:pt x="7934" y="49432"/>
                    <a:pt x="14478" y="54985"/>
                    <a:pt x="21955" y="54385"/>
                  </a:cubicBezTo>
                  <a:cubicBezTo>
                    <a:pt x="22308" y="54357"/>
                    <a:pt x="22670" y="54319"/>
                    <a:pt x="23022" y="54262"/>
                  </a:cubicBezTo>
                  <a:cubicBezTo>
                    <a:pt x="30680" y="54262"/>
                    <a:pt x="36528" y="51985"/>
                    <a:pt x="36528" y="44584"/>
                  </a:cubicBezTo>
                  <a:cubicBezTo>
                    <a:pt x="36528" y="37755"/>
                    <a:pt x="31718" y="36383"/>
                    <a:pt x="23260" y="34221"/>
                  </a:cubicBezTo>
                  <a:cubicBezTo>
                    <a:pt x="13525" y="31716"/>
                    <a:pt x="2067" y="30240"/>
                    <a:pt x="2067" y="16914"/>
                  </a:cubicBezTo>
                  <a:cubicBezTo>
                    <a:pt x="2067" y="5617"/>
                    <a:pt x="11801" y="188"/>
                    <a:pt x="22784" y="188"/>
                  </a:cubicBezTo>
                  <a:cubicBezTo>
                    <a:pt x="32537" y="-1231"/>
                    <a:pt x="41605" y="5532"/>
                    <a:pt x="43024" y="15285"/>
                  </a:cubicBezTo>
                  <a:cubicBezTo>
                    <a:pt x="43139" y="16057"/>
                    <a:pt x="43205" y="16828"/>
                    <a:pt x="43215" y="17609"/>
                  </a:cubicBezTo>
                </a:path>
              </a:pathLst>
            </a:custGeom>
            <a:solidFill>
              <a:srgbClr val="16160D"/>
            </a:solidFill>
            <a:ln w="9525" cap="flat">
              <a:noFill/>
              <a:prstDash val="solid"/>
              <a:miter/>
            </a:ln>
          </p:spPr>
          <p:txBody>
            <a:bodyPr/>
            <a:lstStyle/>
            <a:p>
              <a:endParaRPr lang="en-US"/>
            </a:p>
          </p:txBody>
        </p:sp>
        <p:sp>
          <p:nvSpPr>
            <p:cNvPr id="138" name="Freihandform: Form 137">
              <a:extLst>
                <a:ext uri="{FF2B5EF4-FFF2-40B4-BE49-F238E27FC236}">
                  <a16:creationId xmlns:a16="http://schemas.microsoft.com/office/drawing/2014/main" id="{84FA831B-5CAA-16C9-1AC7-348DD3D5CE73}"/>
                </a:ext>
              </a:extLst>
            </p:cNvPr>
            <p:cNvSpPr/>
            <p:nvPr/>
          </p:nvSpPr>
          <p:spPr>
            <a:xfrm>
              <a:off x="3792960" y="4121678"/>
              <a:ext cx="49587" cy="60850"/>
            </a:xfrm>
            <a:custGeom>
              <a:avLst/>
              <a:gdLst>
                <a:gd name="csX0" fmla="*/ 0 w 49587"/>
                <a:gd name="csY0" fmla="*/ 30705 h 60850"/>
                <a:gd name="csX1" fmla="*/ 27708 w 49587"/>
                <a:gd name="csY1" fmla="*/ 82 h 60850"/>
                <a:gd name="csX2" fmla="*/ 48978 w 49587"/>
                <a:gd name="csY2" fmla="*/ 17799 h 60850"/>
                <a:gd name="csX3" fmla="*/ 49054 w 49587"/>
                <a:gd name="csY3" fmla="*/ 19551 h 60850"/>
                <a:gd name="csX4" fmla="*/ 41396 w 49587"/>
                <a:gd name="csY4" fmla="*/ 20580 h 60850"/>
                <a:gd name="csX5" fmla="*/ 27080 w 49587"/>
                <a:gd name="csY5" fmla="*/ 6692 h 60850"/>
                <a:gd name="csX6" fmla="*/ 8077 w 49587"/>
                <a:gd name="csY6" fmla="*/ 29686 h 60850"/>
                <a:gd name="csX7" fmla="*/ 26918 w 49587"/>
                <a:gd name="csY7" fmla="*/ 53936 h 60850"/>
                <a:gd name="csX8" fmla="*/ 42300 w 49587"/>
                <a:gd name="csY8" fmla="*/ 41754 h 60850"/>
                <a:gd name="csX9" fmla="*/ 42367 w 49587"/>
                <a:gd name="csY9" fmla="*/ 41078 h 60850"/>
                <a:gd name="csX10" fmla="*/ 49587 w 49587"/>
                <a:gd name="csY10" fmla="*/ 42545 h 60850"/>
                <a:gd name="csX11" fmla="*/ 26460 w 49587"/>
                <a:gd name="csY11" fmla="*/ 60756 h 60850"/>
                <a:gd name="csX12" fmla="*/ 0 w 49587"/>
                <a:gd name="csY12" fmla="*/ 30705 h 60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87" h="60850">
                  <a:moveTo>
                    <a:pt x="0" y="30705"/>
                  </a:moveTo>
                  <a:cubicBezTo>
                    <a:pt x="0" y="10322"/>
                    <a:pt x="10316" y="82"/>
                    <a:pt x="27708" y="82"/>
                  </a:cubicBezTo>
                  <a:cubicBezTo>
                    <a:pt x="38471" y="-899"/>
                    <a:pt x="47987" y="7026"/>
                    <a:pt x="48978" y="17799"/>
                  </a:cubicBezTo>
                  <a:cubicBezTo>
                    <a:pt x="49035" y="18370"/>
                    <a:pt x="49054" y="18961"/>
                    <a:pt x="49054" y="19551"/>
                  </a:cubicBezTo>
                  <a:lnTo>
                    <a:pt x="41396" y="20580"/>
                  </a:lnTo>
                  <a:cubicBezTo>
                    <a:pt x="40367" y="11255"/>
                    <a:pt x="36004" y="6692"/>
                    <a:pt x="27080" y="6692"/>
                  </a:cubicBezTo>
                  <a:cubicBezTo>
                    <a:pt x="17926" y="6692"/>
                    <a:pt x="8077" y="11712"/>
                    <a:pt x="8077" y="29686"/>
                  </a:cubicBezTo>
                  <a:cubicBezTo>
                    <a:pt x="8077" y="48812"/>
                    <a:pt x="17459" y="53936"/>
                    <a:pt x="26918" y="53936"/>
                  </a:cubicBezTo>
                  <a:cubicBezTo>
                    <a:pt x="34528" y="54822"/>
                    <a:pt x="41424" y="49364"/>
                    <a:pt x="42300" y="41754"/>
                  </a:cubicBezTo>
                  <a:cubicBezTo>
                    <a:pt x="42329" y="41535"/>
                    <a:pt x="42348" y="41306"/>
                    <a:pt x="42367" y="41078"/>
                  </a:cubicBezTo>
                  <a:lnTo>
                    <a:pt x="49587" y="42545"/>
                  </a:lnTo>
                  <a:cubicBezTo>
                    <a:pt x="47968" y="53813"/>
                    <a:pt x="37795" y="61814"/>
                    <a:pt x="26460" y="60756"/>
                  </a:cubicBezTo>
                  <a:cubicBezTo>
                    <a:pt x="7030" y="60756"/>
                    <a:pt x="0" y="48240"/>
                    <a:pt x="0" y="30705"/>
                  </a:cubicBezTo>
                </a:path>
              </a:pathLst>
            </a:custGeom>
            <a:solidFill>
              <a:srgbClr val="16160D"/>
            </a:solidFill>
            <a:ln w="9525" cap="flat">
              <a:noFill/>
              <a:prstDash val="solid"/>
              <a:miter/>
            </a:ln>
          </p:spPr>
          <p:txBody>
            <a:bodyPr/>
            <a:lstStyle/>
            <a:p>
              <a:endParaRPr lang="en-US"/>
            </a:p>
          </p:txBody>
        </p:sp>
        <p:sp>
          <p:nvSpPr>
            <p:cNvPr id="139" name="Freihandform: Form 138">
              <a:extLst>
                <a:ext uri="{FF2B5EF4-FFF2-40B4-BE49-F238E27FC236}">
                  <a16:creationId xmlns:a16="http://schemas.microsoft.com/office/drawing/2014/main" id="{08363594-4699-8C9A-86D0-99D0C9A171E4}"/>
                </a:ext>
              </a:extLst>
            </p:cNvPr>
            <p:cNvSpPr/>
            <p:nvPr/>
          </p:nvSpPr>
          <p:spPr>
            <a:xfrm>
              <a:off x="3858786" y="4095141"/>
              <a:ext cx="46929" cy="85953"/>
            </a:xfrm>
            <a:custGeom>
              <a:avLst/>
              <a:gdLst>
                <a:gd name="csX0" fmla="*/ 46920 w 46929"/>
                <a:gd name="csY0" fmla="*/ 85954 h 85953"/>
                <a:gd name="csX1" fmla="*/ 39262 w 46929"/>
                <a:gd name="csY1" fmla="*/ 85954 h 85953"/>
                <a:gd name="csX2" fmla="*/ 39262 w 46929"/>
                <a:gd name="csY2" fmla="*/ 47473 h 85953"/>
                <a:gd name="csX3" fmla="*/ 27127 w 46929"/>
                <a:gd name="csY3" fmla="*/ 33357 h 85953"/>
                <a:gd name="csX4" fmla="*/ 7668 w 46929"/>
                <a:gd name="csY4" fmla="*/ 41672 h 85953"/>
                <a:gd name="csX5" fmla="*/ 7668 w 46929"/>
                <a:gd name="csY5" fmla="*/ 85954 h 85953"/>
                <a:gd name="csX6" fmla="*/ 0 w 46929"/>
                <a:gd name="csY6" fmla="*/ 85954 h 85953"/>
                <a:gd name="csX7" fmla="*/ 0 w 46929"/>
                <a:gd name="csY7" fmla="*/ 0 h 85953"/>
                <a:gd name="csX8" fmla="*/ 7668 w 46929"/>
                <a:gd name="csY8" fmla="*/ 0 h 85953"/>
                <a:gd name="csX9" fmla="*/ 7668 w 46929"/>
                <a:gd name="csY9" fmla="*/ 34947 h 85953"/>
                <a:gd name="csX10" fmla="*/ 29185 w 46929"/>
                <a:gd name="csY10" fmla="*/ 26651 h 85953"/>
                <a:gd name="csX11" fmla="*/ 46930 w 46929"/>
                <a:gd name="csY11" fmla="*/ 46739 h 85953"/>
                <a:gd name="csX12" fmla="*/ 46920 w 46929"/>
                <a:gd name="csY12" fmla="*/ 85954 h 85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929" h="85953">
                  <a:moveTo>
                    <a:pt x="46920" y="85954"/>
                  </a:moveTo>
                  <a:lnTo>
                    <a:pt x="39262" y="85954"/>
                  </a:lnTo>
                  <a:lnTo>
                    <a:pt x="39262" y="47473"/>
                  </a:lnTo>
                  <a:cubicBezTo>
                    <a:pt x="39262" y="38595"/>
                    <a:pt x="36166" y="33357"/>
                    <a:pt x="27127" y="33357"/>
                  </a:cubicBezTo>
                  <a:cubicBezTo>
                    <a:pt x="19917" y="33947"/>
                    <a:pt x="13087" y="36862"/>
                    <a:pt x="7668" y="41672"/>
                  </a:cubicBezTo>
                  <a:lnTo>
                    <a:pt x="7668" y="85954"/>
                  </a:lnTo>
                  <a:lnTo>
                    <a:pt x="0" y="85954"/>
                  </a:lnTo>
                  <a:lnTo>
                    <a:pt x="0" y="0"/>
                  </a:lnTo>
                  <a:lnTo>
                    <a:pt x="7668" y="0"/>
                  </a:lnTo>
                  <a:lnTo>
                    <a:pt x="7668" y="34947"/>
                  </a:lnTo>
                  <a:cubicBezTo>
                    <a:pt x="13754" y="29918"/>
                    <a:pt x="21298" y="27003"/>
                    <a:pt x="29185" y="26651"/>
                  </a:cubicBezTo>
                  <a:cubicBezTo>
                    <a:pt x="41672" y="26651"/>
                    <a:pt x="46930" y="33595"/>
                    <a:pt x="46930" y="46739"/>
                  </a:cubicBezTo>
                  <a:lnTo>
                    <a:pt x="46920" y="85954"/>
                  </a:lnTo>
                  <a:close/>
                </a:path>
              </a:pathLst>
            </a:custGeom>
            <a:solidFill>
              <a:srgbClr val="16160D"/>
            </a:solidFill>
            <a:ln w="9525" cap="flat">
              <a:noFill/>
              <a:prstDash val="solid"/>
              <a:miter/>
            </a:ln>
          </p:spPr>
          <p:txBody>
            <a:bodyPr/>
            <a:lstStyle/>
            <a:p>
              <a:endParaRPr lang="en-US"/>
            </a:p>
          </p:txBody>
        </p:sp>
        <p:sp>
          <p:nvSpPr>
            <p:cNvPr id="140" name="Freihandform: Form 139">
              <a:extLst>
                <a:ext uri="{FF2B5EF4-FFF2-40B4-BE49-F238E27FC236}">
                  <a16:creationId xmlns:a16="http://schemas.microsoft.com/office/drawing/2014/main" id="{A3A6F644-0B15-5DD2-BD49-62BE5B9EBF88}"/>
                </a:ext>
              </a:extLst>
            </p:cNvPr>
            <p:cNvSpPr/>
            <p:nvPr/>
          </p:nvSpPr>
          <p:spPr>
            <a:xfrm>
              <a:off x="3925776" y="4122894"/>
              <a:ext cx="46596" cy="59264"/>
            </a:xfrm>
            <a:custGeom>
              <a:avLst/>
              <a:gdLst>
                <a:gd name="csX0" fmla="*/ 0 w 46596"/>
                <a:gd name="csY0" fmla="*/ 0 h 59264"/>
                <a:gd name="csX1" fmla="*/ 7658 w 46596"/>
                <a:gd name="csY1" fmla="*/ 0 h 59264"/>
                <a:gd name="csX2" fmla="*/ 7658 w 46596"/>
                <a:gd name="csY2" fmla="*/ 38481 h 59264"/>
                <a:gd name="csX3" fmla="*/ 19450 w 46596"/>
                <a:gd name="csY3" fmla="*/ 52587 h 59264"/>
                <a:gd name="csX4" fmla="*/ 38919 w 46596"/>
                <a:gd name="csY4" fmla="*/ 44282 h 59264"/>
                <a:gd name="csX5" fmla="*/ 38919 w 46596"/>
                <a:gd name="csY5" fmla="*/ 0 h 59264"/>
                <a:gd name="csX6" fmla="*/ 46596 w 46596"/>
                <a:gd name="csY6" fmla="*/ 0 h 59264"/>
                <a:gd name="csX7" fmla="*/ 46596 w 46596"/>
                <a:gd name="csY7" fmla="*/ 58122 h 59264"/>
                <a:gd name="csX8" fmla="*/ 39843 w 46596"/>
                <a:gd name="csY8" fmla="*/ 58122 h 59264"/>
                <a:gd name="csX9" fmla="*/ 39386 w 46596"/>
                <a:gd name="csY9" fmla="*/ 50844 h 59264"/>
                <a:gd name="csX10" fmla="*/ 17412 w 46596"/>
                <a:gd name="csY10" fmla="*/ 59265 h 59264"/>
                <a:gd name="csX11" fmla="*/ 0 w 46596"/>
                <a:gd name="csY11" fmla="*/ 39176 h 59264"/>
                <a:gd name="csX12" fmla="*/ 0 w 46596"/>
                <a:gd name="csY12" fmla="*/ 0 h 592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6596" h="59264">
                  <a:moveTo>
                    <a:pt x="0" y="0"/>
                  </a:moveTo>
                  <a:lnTo>
                    <a:pt x="7658" y="0"/>
                  </a:lnTo>
                  <a:lnTo>
                    <a:pt x="7658" y="38481"/>
                  </a:lnTo>
                  <a:cubicBezTo>
                    <a:pt x="7658" y="47358"/>
                    <a:pt x="10411" y="52587"/>
                    <a:pt x="19450" y="52587"/>
                  </a:cubicBezTo>
                  <a:cubicBezTo>
                    <a:pt x="26679" y="52006"/>
                    <a:pt x="33509" y="49092"/>
                    <a:pt x="38919" y="44282"/>
                  </a:cubicBezTo>
                  <a:lnTo>
                    <a:pt x="38919" y="0"/>
                  </a:lnTo>
                  <a:lnTo>
                    <a:pt x="46596" y="0"/>
                  </a:lnTo>
                  <a:lnTo>
                    <a:pt x="46596" y="58122"/>
                  </a:lnTo>
                  <a:lnTo>
                    <a:pt x="39843" y="58122"/>
                  </a:lnTo>
                  <a:lnTo>
                    <a:pt x="39386" y="50844"/>
                  </a:lnTo>
                  <a:cubicBezTo>
                    <a:pt x="33147" y="55912"/>
                    <a:pt x="25441" y="58865"/>
                    <a:pt x="17412" y="59265"/>
                  </a:cubicBezTo>
                  <a:cubicBezTo>
                    <a:pt x="4924" y="59265"/>
                    <a:pt x="0" y="52321"/>
                    <a:pt x="0" y="39176"/>
                  </a:cubicBezTo>
                  <a:lnTo>
                    <a:pt x="0" y="0"/>
                  </a:lnTo>
                  <a:close/>
                </a:path>
              </a:pathLst>
            </a:custGeom>
            <a:solidFill>
              <a:srgbClr val="16160D"/>
            </a:solidFill>
            <a:ln w="9525" cap="flat">
              <a:noFill/>
              <a:prstDash val="solid"/>
              <a:miter/>
            </a:ln>
          </p:spPr>
          <p:txBody>
            <a:bodyPr/>
            <a:lstStyle/>
            <a:p>
              <a:endParaRPr lang="en-US"/>
            </a:p>
          </p:txBody>
        </p:sp>
        <p:sp>
          <p:nvSpPr>
            <p:cNvPr id="141" name="Rechteck 140">
              <a:extLst>
                <a:ext uri="{FF2B5EF4-FFF2-40B4-BE49-F238E27FC236}">
                  <a16:creationId xmlns:a16="http://schemas.microsoft.com/office/drawing/2014/main" id="{EB252EC4-FBA7-7CF2-8CBD-112A804CB065}"/>
                </a:ext>
              </a:extLst>
            </p:cNvPr>
            <p:cNvSpPr/>
            <p:nvPr/>
          </p:nvSpPr>
          <p:spPr>
            <a:xfrm>
              <a:off x="3993019" y="4095137"/>
              <a:ext cx="7677" cy="85953"/>
            </a:xfrm>
            <a:prstGeom prst="rect">
              <a:avLst/>
            </a:prstGeom>
            <a:solidFill>
              <a:srgbClr val="16160D"/>
            </a:solidFill>
            <a:ln w="9525" cap="flat">
              <a:noFill/>
              <a:prstDash val="solid"/>
              <a:miter/>
            </a:ln>
          </p:spPr>
          <p:txBody>
            <a:bodyPr/>
            <a:lstStyle/>
            <a:p>
              <a:endParaRPr lang="en-US"/>
            </a:p>
          </p:txBody>
        </p:sp>
        <p:sp>
          <p:nvSpPr>
            <p:cNvPr id="142" name="Freihandform: Form 141">
              <a:extLst>
                <a:ext uri="{FF2B5EF4-FFF2-40B4-BE49-F238E27FC236}">
                  <a16:creationId xmlns:a16="http://schemas.microsoft.com/office/drawing/2014/main" id="{94557C04-ECE5-C5E3-8035-C0873C4836E3}"/>
                </a:ext>
              </a:extLst>
            </p:cNvPr>
            <p:cNvSpPr/>
            <p:nvPr/>
          </p:nvSpPr>
          <p:spPr>
            <a:xfrm>
              <a:off x="4016873" y="4121745"/>
              <a:ext cx="50047" cy="60790"/>
            </a:xfrm>
            <a:custGeom>
              <a:avLst/>
              <a:gdLst>
                <a:gd name="csX0" fmla="*/ 298 w 50047"/>
                <a:gd name="csY0" fmla="*/ 30297 h 60790"/>
                <a:gd name="csX1" fmla="*/ 22453 w 50047"/>
                <a:gd name="csY1" fmla="*/ 293 h 60790"/>
                <a:gd name="csX2" fmla="*/ 27435 w 50047"/>
                <a:gd name="csY2" fmla="*/ 17 h 60790"/>
                <a:gd name="csX3" fmla="*/ 50047 w 50047"/>
                <a:gd name="csY3" fmla="*/ 24725 h 60790"/>
                <a:gd name="csX4" fmla="*/ 49466 w 50047"/>
                <a:gd name="csY4" fmla="*/ 31783 h 60790"/>
                <a:gd name="csX5" fmla="*/ 8490 w 50047"/>
                <a:gd name="csY5" fmla="*/ 31783 h 60790"/>
                <a:gd name="csX6" fmla="*/ 27330 w 50047"/>
                <a:gd name="csY6" fmla="*/ 53871 h 60790"/>
                <a:gd name="csX7" fmla="*/ 42075 w 50047"/>
                <a:gd name="csY7" fmla="*/ 42946 h 60790"/>
                <a:gd name="csX8" fmla="*/ 42084 w 50047"/>
                <a:gd name="csY8" fmla="*/ 42822 h 60790"/>
                <a:gd name="csX9" fmla="*/ 49304 w 50047"/>
                <a:gd name="csY9" fmla="*/ 44194 h 60790"/>
                <a:gd name="csX10" fmla="*/ 26701 w 50047"/>
                <a:gd name="csY10" fmla="*/ 60691 h 60790"/>
                <a:gd name="csX11" fmla="*/ 298 w 50047"/>
                <a:gd name="csY11" fmla="*/ 30297 h 60790"/>
                <a:gd name="csX12" fmla="*/ 41970 w 50047"/>
                <a:gd name="csY12" fmla="*/ 25639 h 60790"/>
                <a:gd name="csX13" fmla="*/ 26749 w 50047"/>
                <a:gd name="csY13" fmla="*/ 6627 h 60790"/>
                <a:gd name="csX14" fmla="*/ 8509 w 50047"/>
                <a:gd name="csY14" fmla="*/ 23868 h 60790"/>
                <a:gd name="csX15" fmla="*/ 8547 w 50047"/>
                <a:gd name="csY15" fmla="*/ 25639 h 60790"/>
                <a:gd name="csX16" fmla="*/ 41970 w 50047"/>
                <a:gd name="csY16" fmla="*/ 25639 h 6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50047" h="60790">
                  <a:moveTo>
                    <a:pt x="298" y="30297"/>
                  </a:moveTo>
                  <a:cubicBezTo>
                    <a:pt x="-1874" y="15895"/>
                    <a:pt x="8051" y="2455"/>
                    <a:pt x="22453" y="293"/>
                  </a:cubicBezTo>
                  <a:cubicBezTo>
                    <a:pt x="24101" y="46"/>
                    <a:pt x="25768" y="-40"/>
                    <a:pt x="27435" y="17"/>
                  </a:cubicBezTo>
                  <a:cubicBezTo>
                    <a:pt x="43465" y="17"/>
                    <a:pt x="50047" y="10828"/>
                    <a:pt x="50047" y="24725"/>
                  </a:cubicBezTo>
                  <a:cubicBezTo>
                    <a:pt x="49933" y="26992"/>
                    <a:pt x="49819" y="29383"/>
                    <a:pt x="49466" y="31783"/>
                  </a:cubicBezTo>
                  <a:lnTo>
                    <a:pt x="8490" y="31783"/>
                  </a:lnTo>
                  <a:cubicBezTo>
                    <a:pt x="8937" y="49204"/>
                    <a:pt x="17062" y="53871"/>
                    <a:pt x="27330" y="53871"/>
                  </a:cubicBezTo>
                  <a:cubicBezTo>
                    <a:pt x="34407" y="54929"/>
                    <a:pt x="41017" y="50033"/>
                    <a:pt x="42075" y="42946"/>
                  </a:cubicBezTo>
                  <a:cubicBezTo>
                    <a:pt x="42075" y="42908"/>
                    <a:pt x="42084" y="42860"/>
                    <a:pt x="42084" y="42822"/>
                  </a:cubicBezTo>
                  <a:lnTo>
                    <a:pt x="49304" y="44194"/>
                  </a:lnTo>
                  <a:cubicBezTo>
                    <a:pt x="47047" y="54624"/>
                    <a:pt x="37322" y="61720"/>
                    <a:pt x="26701" y="60691"/>
                  </a:cubicBezTo>
                  <a:cubicBezTo>
                    <a:pt x="6251" y="60691"/>
                    <a:pt x="298" y="46347"/>
                    <a:pt x="298" y="30297"/>
                  </a:cubicBezTo>
                  <a:moveTo>
                    <a:pt x="41970" y="25639"/>
                  </a:moveTo>
                  <a:cubicBezTo>
                    <a:pt x="42208" y="13666"/>
                    <a:pt x="37627" y="6627"/>
                    <a:pt x="26749" y="6627"/>
                  </a:cubicBezTo>
                  <a:cubicBezTo>
                    <a:pt x="16948" y="6351"/>
                    <a:pt x="8785" y="14076"/>
                    <a:pt x="8509" y="23868"/>
                  </a:cubicBezTo>
                  <a:cubicBezTo>
                    <a:pt x="8499" y="24458"/>
                    <a:pt x="8509" y="25049"/>
                    <a:pt x="8547" y="25639"/>
                  </a:cubicBezTo>
                  <a:lnTo>
                    <a:pt x="41970" y="25639"/>
                  </a:lnTo>
                  <a:close/>
                </a:path>
              </a:pathLst>
            </a:custGeom>
            <a:solidFill>
              <a:srgbClr val="16160D"/>
            </a:solidFill>
            <a:ln w="9525" cap="flat">
              <a:noFill/>
              <a:prstDash val="solid"/>
              <a:miter/>
            </a:ln>
          </p:spPr>
          <p:txBody>
            <a:bodyPr/>
            <a:lstStyle/>
            <a:p>
              <a:endParaRPr lang="en-US"/>
            </a:p>
          </p:txBody>
        </p:sp>
      </p:grpSp>
      <p:pic>
        <p:nvPicPr>
          <p:cNvPr id="143" name="Grafik 43">
            <a:extLst>
              <a:ext uri="{FF2B5EF4-FFF2-40B4-BE49-F238E27FC236}">
                <a16:creationId xmlns:a16="http://schemas.microsoft.com/office/drawing/2014/main" id="{4A12BE10-5CD3-1776-8033-1A1FA38C6A0D}"/>
              </a:ext>
            </a:extLst>
          </p:cNvPr>
          <p:cNvPicPr>
            <a:picLocks noChangeAspect="1"/>
          </p:cNvPicPr>
          <p:nvPr userDrawn="1"/>
        </p:nvPicPr>
        <p:blipFill>
          <a:blip r:embed="rId3"/>
          <a:stretch>
            <a:fillRect/>
          </a:stretch>
        </p:blipFill>
        <p:spPr>
          <a:xfrm>
            <a:off x="4900831" y="6023791"/>
            <a:ext cx="2060026" cy="505605"/>
          </a:xfrm>
          <a:custGeom>
            <a:avLst/>
            <a:gdLst>
              <a:gd name="csX0" fmla="*/ -85 w 3084204"/>
              <a:gd name="csY0" fmla="*/ -21 h 756975"/>
              <a:gd name="csX1" fmla="*/ 3084120 w 3084204"/>
              <a:gd name="csY1" fmla="*/ -21 h 756975"/>
              <a:gd name="csX2" fmla="*/ 3084120 w 3084204"/>
              <a:gd name="csY2" fmla="*/ 756954 h 756975"/>
              <a:gd name="csX3" fmla="*/ -85 w 3084204"/>
              <a:gd name="csY3" fmla="*/ 756954 h 756975"/>
            </a:gdLst>
            <a:ahLst/>
            <a:cxnLst>
              <a:cxn ang="0">
                <a:pos x="csX0" y="csY0"/>
              </a:cxn>
              <a:cxn ang="0">
                <a:pos x="csX1" y="csY1"/>
              </a:cxn>
              <a:cxn ang="0">
                <a:pos x="csX2" y="csY2"/>
              </a:cxn>
              <a:cxn ang="0">
                <a:pos x="csX3" y="csY3"/>
              </a:cxn>
            </a:cxnLst>
            <a:rect l="l" t="t" r="r" b="b"/>
            <a:pathLst>
              <a:path w="3084204" h="756975">
                <a:moveTo>
                  <a:pt x="-85" y="-21"/>
                </a:moveTo>
                <a:lnTo>
                  <a:pt x="3084120" y="-21"/>
                </a:lnTo>
                <a:lnTo>
                  <a:pt x="3084120" y="756954"/>
                </a:lnTo>
                <a:lnTo>
                  <a:pt x="-85" y="756954"/>
                </a:lnTo>
                <a:close/>
              </a:path>
            </a:pathLst>
          </a:custGeom>
        </p:spPr>
      </p:pic>
      <p:sp>
        <p:nvSpPr>
          <p:cNvPr id="3" name="Textfeld 2">
            <a:extLst>
              <a:ext uri="{FF2B5EF4-FFF2-40B4-BE49-F238E27FC236}">
                <a16:creationId xmlns:a16="http://schemas.microsoft.com/office/drawing/2014/main" id="{40343B29-AFAD-B1AC-A251-58B5CD7F27B1}"/>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dirty="0">
                <a:solidFill>
                  <a:schemeClr val="bg1">
                    <a:lumMod val="85000"/>
                  </a:schemeClr>
                </a:solidFill>
              </a:rPr>
              <a:t>Erstellt durch Vorlagenbauer.ch</a:t>
            </a:r>
          </a:p>
        </p:txBody>
      </p:sp>
      <p:sp>
        <p:nvSpPr>
          <p:cNvPr id="11" name="Textplatzhalter 8">
            <a:extLst>
              <a:ext uri="{FF2B5EF4-FFF2-40B4-BE49-F238E27FC236}">
                <a16:creationId xmlns:a16="http://schemas.microsoft.com/office/drawing/2014/main" id="{3E673B89-E198-8E30-5C54-BB4B37E0B8A3}"/>
              </a:ext>
            </a:extLst>
          </p:cNvPr>
          <p:cNvSpPr>
            <a:spLocks noGrp="1"/>
          </p:cNvSpPr>
          <p:nvPr>
            <p:ph type="body" sz="quarter" idx="15" hasCustomPrompt="1"/>
          </p:nvPr>
        </p:nvSpPr>
        <p:spPr>
          <a:xfrm>
            <a:off x="622800" y="4874400"/>
            <a:ext cx="7848376" cy="315792"/>
          </a:xfrm>
        </p:spPr>
        <p:txBody>
          <a:bodyPr>
            <a:noAutofit/>
          </a:bodyPr>
          <a:lstStyle>
            <a:lvl1pPr>
              <a:buNone/>
              <a:defRPr sz="2100"/>
            </a:lvl1pPr>
          </a:lstStyle>
          <a:p>
            <a:pPr lvl="0"/>
            <a:r>
              <a:rPr lang="de-CH" dirty="0"/>
              <a:t>Titel Vorname Name, Funktion hinzufügen</a:t>
            </a:r>
          </a:p>
        </p:txBody>
      </p:sp>
      <p:sp>
        <p:nvSpPr>
          <p:cNvPr id="13" name="Textplatzhalter 8">
            <a:extLst>
              <a:ext uri="{FF2B5EF4-FFF2-40B4-BE49-F238E27FC236}">
                <a16:creationId xmlns:a16="http://schemas.microsoft.com/office/drawing/2014/main" id="{F580A1A3-31F4-3B29-FFB0-3AA0CC2C04C3}"/>
              </a:ext>
            </a:extLst>
          </p:cNvPr>
          <p:cNvSpPr>
            <a:spLocks noGrp="1"/>
          </p:cNvSpPr>
          <p:nvPr>
            <p:ph type="body" sz="quarter" idx="16" hasCustomPrompt="1"/>
          </p:nvPr>
        </p:nvSpPr>
        <p:spPr>
          <a:xfrm>
            <a:off x="622800" y="5198400"/>
            <a:ext cx="7848376" cy="315792"/>
          </a:xfrm>
        </p:spPr>
        <p:txBody>
          <a:bodyPr>
            <a:noAutofit/>
          </a:bodyPr>
          <a:lstStyle>
            <a:lvl1pPr>
              <a:buNone/>
              <a:defRPr sz="2100"/>
            </a:lvl1pPr>
          </a:lstStyle>
          <a:p>
            <a:pPr lvl="0"/>
            <a:r>
              <a:rPr lang="de-CH" dirty="0"/>
              <a:t>00.00.0000, Ort hinzufügen</a:t>
            </a:r>
          </a:p>
        </p:txBody>
      </p:sp>
      <p:pic>
        <p:nvPicPr>
          <p:cNvPr id="145" name="Grafik 144">
            <a:extLst>
              <a:ext uri="{FF2B5EF4-FFF2-40B4-BE49-F238E27FC236}">
                <a16:creationId xmlns:a16="http://schemas.microsoft.com/office/drawing/2014/main" id="{990F95FA-3534-48A3-A540-8B97BEFB046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0790" b="9367"/>
          <a:stretch/>
        </p:blipFill>
        <p:spPr>
          <a:xfrm>
            <a:off x="9009200" y="5935538"/>
            <a:ext cx="2736304" cy="757421"/>
          </a:xfrm>
          <a:prstGeom prst="rect">
            <a:avLst/>
          </a:prstGeom>
        </p:spPr>
      </p:pic>
    </p:spTree>
    <p:extLst>
      <p:ext uri="{BB962C8B-B14F-4D97-AF65-F5344CB8AC3E}">
        <p14:creationId xmlns:p14="http://schemas.microsoft.com/office/powerpoint/2010/main" val="740626606"/>
      </p:ext>
    </p:extLst>
  </p:cSld>
  <p:clrMapOvr>
    <a:masterClrMapping/>
  </p:clrMapOvr>
  <p:extLst>
    <p:ext uri="{DCECCB84-F9BA-43D5-87BE-67443E8EF086}">
      <p15:sldGuideLst xmlns:p15="http://schemas.microsoft.com/office/powerpoint/2012/main">
        <p15:guide id="1" orient="horz" pos="2750" userDrawn="1">
          <p15:clr>
            <a:srgbClr val="A4A3A4"/>
          </p15:clr>
        </p15:guide>
        <p15:guide id="2" orient="horz" pos="1956" userDrawn="1">
          <p15:clr>
            <a:srgbClr val="A4A3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ld und Inhalt">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620713"/>
            <a:ext cx="5364166"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822FB67-0B0F-4641-AAA4-E6D9C6A1C64E}"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2"/>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800923359"/>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ld und Inhalt Himmelblau">
    <p:bg>
      <p:bgPr>
        <a:solidFill>
          <a:schemeClr val="accent3"/>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620713"/>
            <a:ext cx="5364166" cy="5616576"/>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3D0C61A5-0B01-4413-9520-364A53188181}"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bg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451501316"/>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rei Bilder und Inhalt">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3519487"/>
            <a:ext cx="5364166" cy="2717801"/>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46421660-8F11-47B0-9BBC-F479F69DBA1B}"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Bildplatzhalter 4">
            <a:extLst>
              <a:ext uri="{FF2B5EF4-FFF2-40B4-BE49-F238E27FC236}">
                <a16:creationId xmlns:a16="http://schemas.microsoft.com/office/drawing/2014/main" id="{1076C63A-53F0-DE17-DE76-1500BCBF9501}"/>
              </a:ext>
            </a:extLst>
          </p:cNvPr>
          <p:cNvSpPr>
            <a:spLocks noGrp="1"/>
          </p:cNvSpPr>
          <p:nvPr>
            <p:ph type="pic" sz="quarter" idx="14" hasCustomPrompt="1"/>
          </p:nvPr>
        </p:nvSpPr>
        <p:spPr>
          <a:xfrm>
            <a:off x="623885" y="620713"/>
            <a:ext cx="2592390"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12" name="Bildplatzhalter 4">
            <a:extLst>
              <a:ext uri="{FF2B5EF4-FFF2-40B4-BE49-F238E27FC236}">
                <a16:creationId xmlns:a16="http://schemas.microsoft.com/office/drawing/2014/main" id="{B972CE81-082A-F79B-49D9-1E192EEB3483}"/>
              </a:ext>
            </a:extLst>
          </p:cNvPr>
          <p:cNvSpPr>
            <a:spLocks noGrp="1"/>
          </p:cNvSpPr>
          <p:nvPr>
            <p:ph type="pic" sz="quarter" idx="15" hasCustomPrompt="1"/>
          </p:nvPr>
        </p:nvSpPr>
        <p:spPr>
          <a:xfrm>
            <a:off x="3395659" y="620713"/>
            <a:ext cx="2592391"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851140284"/>
      </p:ext>
    </p:extLst>
  </p:cSld>
  <p:clrMapOvr>
    <a:masterClrMapping/>
  </p:clrMapOvr>
  <p:extLst>
    <p:ext uri="{DCECCB84-F9BA-43D5-87BE-67443E8EF086}">
      <p15:sldGuideLst xmlns:p15="http://schemas.microsoft.com/office/powerpoint/2012/main">
        <p15:guide id="1" pos="4067">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rei Bilder und Inhalt, Titel Himmelblau">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3519487"/>
            <a:ext cx="5364166" cy="2717801"/>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B59A3B1-DFBD-4CF0-95F1-7D7336104B2D}"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3"/>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Bildplatzhalter 4">
            <a:extLst>
              <a:ext uri="{FF2B5EF4-FFF2-40B4-BE49-F238E27FC236}">
                <a16:creationId xmlns:a16="http://schemas.microsoft.com/office/drawing/2014/main" id="{1076C63A-53F0-DE17-DE76-1500BCBF9501}"/>
              </a:ext>
            </a:extLst>
          </p:cNvPr>
          <p:cNvSpPr>
            <a:spLocks noGrp="1"/>
          </p:cNvSpPr>
          <p:nvPr>
            <p:ph type="pic" sz="quarter" idx="14" hasCustomPrompt="1"/>
          </p:nvPr>
        </p:nvSpPr>
        <p:spPr>
          <a:xfrm>
            <a:off x="623885" y="620713"/>
            <a:ext cx="2592390"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12" name="Bildplatzhalter 4">
            <a:extLst>
              <a:ext uri="{FF2B5EF4-FFF2-40B4-BE49-F238E27FC236}">
                <a16:creationId xmlns:a16="http://schemas.microsoft.com/office/drawing/2014/main" id="{B972CE81-082A-F79B-49D9-1E192EEB3483}"/>
              </a:ext>
            </a:extLst>
          </p:cNvPr>
          <p:cNvSpPr>
            <a:spLocks noGrp="1"/>
          </p:cNvSpPr>
          <p:nvPr>
            <p:ph type="pic" sz="quarter" idx="15" hasCustomPrompt="1"/>
          </p:nvPr>
        </p:nvSpPr>
        <p:spPr>
          <a:xfrm>
            <a:off x="3395659" y="620713"/>
            <a:ext cx="2592391"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3983569390"/>
      </p:ext>
    </p:extLst>
  </p:cSld>
  <p:clrMapOvr>
    <a:masterClrMapping/>
  </p:clrMapOvr>
  <p:extLst>
    <p:ext uri="{DCECCB84-F9BA-43D5-87BE-67443E8EF086}">
      <p15:sldGuideLst xmlns:p15="http://schemas.microsoft.com/office/powerpoint/2012/main">
        <p15:guide id="1" pos="4067">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rei Bilder und Inhalt Creme">
    <p:bg>
      <p:bgPr>
        <a:solidFill>
          <a:schemeClr val="accent6"/>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3519487"/>
            <a:ext cx="5364166" cy="2717801"/>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F3B5298-D3B8-41FE-83C5-6DBD18B16808}"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1" name="Bildplatzhalter 4">
            <a:extLst>
              <a:ext uri="{FF2B5EF4-FFF2-40B4-BE49-F238E27FC236}">
                <a16:creationId xmlns:a16="http://schemas.microsoft.com/office/drawing/2014/main" id="{1076C63A-53F0-DE17-DE76-1500BCBF9501}"/>
              </a:ext>
            </a:extLst>
          </p:cNvPr>
          <p:cNvSpPr>
            <a:spLocks noGrp="1"/>
          </p:cNvSpPr>
          <p:nvPr>
            <p:ph type="pic" sz="quarter" idx="14" hasCustomPrompt="1"/>
          </p:nvPr>
        </p:nvSpPr>
        <p:spPr>
          <a:xfrm>
            <a:off x="623885" y="620713"/>
            <a:ext cx="2592390"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12" name="Bildplatzhalter 4">
            <a:extLst>
              <a:ext uri="{FF2B5EF4-FFF2-40B4-BE49-F238E27FC236}">
                <a16:creationId xmlns:a16="http://schemas.microsoft.com/office/drawing/2014/main" id="{B972CE81-082A-F79B-49D9-1E192EEB3483}"/>
              </a:ext>
            </a:extLst>
          </p:cNvPr>
          <p:cNvSpPr>
            <a:spLocks noGrp="1"/>
          </p:cNvSpPr>
          <p:nvPr>
            <p:ph type="pic" sz="quarter" idx="15" hasCustomPrompt="1"/>
          </p:nvPr>
        </p:nvSpPr>
        <p:spPr>
          <a:xfrm>
            <a:off x="3395659" y="620713"/>
            <a:ext cx="2592391" cy="27178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Tree>
    <p:extLst>
      <p:ext uri="{BB962C8B-B14F-4D97-AF65-F5344CB8AC3E}">
        <p14:creationId xmlns:p14="http://schemas.microsoft.com/office/powerpoint/2010/main" val="4214911069"/>
      </p:ext>
    </p:extLst>
  </p:cSld>
  <p:clrMapOvr>
    <a:masterClrMapping/>
  </p:clrMapOvr>
  <p:extLst>
    <p:ext uri="{DCECCB84-F9BA-43D5-87BE-67443E8EF086}">
      <p15:sldGuideLst xmlns:p15="http://schemas.microsoft.com/office/powerpoint/2012/main">
        <p15:guide id="1" pos="4067">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rei Bilderrahmen und Inhalt">
    <p:bg>
      <p:bgPr>
        <a:solidFill>
          <a:schemeClr val="bg1"/>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1988839"/>
            <a:ext cx="2483783" cy="3528393"/>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7F52BC5B-34CB-435C-B949-590CAA618A22}"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accent2"/>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0" name="Bildplatzhalter 4">
            <a:extLst>
              <a:ext uri="{FF2B5EF4-FFF2-40B4-BE49-F238E27FC236}">
                <a16:creationId xmlns:a16="http://schemas.microsoft.com/office/drawing/2014/main" id="{3AB74B5F-2FC9-3AA2-1126-0C2C95A2B9B8}"/>
              </a:ext>
            </a:extLst>
          </p:cNvPr>
          <p:cNvSpPr>
            <a:spLocks noGrp="1"/>
          </p:cNvSpPr>
          <p:nvPr>
            <p:ph type="pic" sz="quarter" idx="14" hasCustomPrompt="1"/>
          </p:nvPr>
        </p:nvSpPr>
        <p:spPr>
          <a:xfrm>
            <a:off x="3431703" y="3537012"/>
            <a:ext cx="2303935" cy="1980220"/>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
        <p:nvSpPr>
          <p:cNvPr id="11" name="Bildplatzhalter 4">
            <a:extLst>
              <a:ext uri="{FF2B5EF4-FFF2-40B4-BE49-F238E27FC236}">
                <a16:creationId xmlns:a16="http://schemas.microsoft.com/office/drawing/2014/main" id="{1BE721E1-34CF-21F8-CCF5-CF79760564CB}"/>
              </a:ext>
            </a:extLst>
          </p:cNvPr>
          <p:cNvSpPr>
            <a:spLocks noGrp="1"/>
          </p:cNvSpPr>
          <p:nvPr>
            <p:ph type="pic" sz="quarter" idx="15" hasCustomPrompt="1"/>
          </p:nvPr>
        </p:nvSpPr>
        <p:spPr>
          <a:xfrm>
            <a:off x="3431703" y="620714"/>
            <a:ext cx="1980221" cy="2592262"/>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Tree>
    <p:extLst>
      <p:ext uri="{BB962C8B-B14F-4D97-AF65-F5344CB8AC3E}">
        <p14:creationId xmlns:p14="http://schemas.microsoft.com/office/powerpoint/2010/main" val="4036965991"/>
      </p:ext>
    </p:extLst>
  </p:cSld>
  <p:clrMapOvr>
    <a:masterClrMapping/>
  </p:clrMapOvr>
  <p:extLst>
    <p:ext uri="{DCECCB84-F9BA-43D5-87BE-67443E8EF086}">
      <p15:sldGuideLst xmlns:p15="http://schemas.microsoft.com/office/powerpoint/2012/main">
        <p15:guide id="1" pos="4067" userDrawn="1">
          <p15:clr>
            <a:srgbClr val="A4A3A4"/>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rei Bilderrahmen und Inhalt Flieder">
    <p:bg>
      <p:bgPr>
        <a:solidFill>
          <a:schemeClr val="accent5"/>
        </a:solidFill>
        <a:effectLst/>
      </p:bgPr>
    </p:bg>
    <p:spTree>
      <p:nvGrpSpPr>
        <p:cNvPr id="1" name=""/>
        <p:cNvGrpSpPr/>
        <p:nvPr/>
      </p:nvGrpSpPr>
      <p:grpSpPr>
        <a:xfrm>
          <a:off x="0" y="0"/>
          <a:ext cx="0" cy="0"/>
          <a:chOff x="0" y="0"/>
          <a:chExt cx="0" cy="0"/>
        </a:xfrm>
      </p:grpSpPr>
      <p:sp>
        <p:nvSpPr>
          <p:cNvPr id="7" name="Bildplatzhalter 4">
            <a:extLst>
              <a:ext uri="{FF2B5EF4-FFF2-40B4-BE49-F238E27FC236}">
                <a16:creationId xmlns:a16="http://schemas.microsoft.com/office/drawing/2014/main" id="{4CCEA9D9-BCD1-1A60-70D3-4BB49403AD6D}"/>
              </a:ext>
            </a:extLst>
          </p:cNvPr>
          <p:cNvSpPr>
            <a:spLocks noGrp="1"/>
          </p:cNvSpPr>
          <p:nvPr>
            <p:ph type="pic" sz="quarter" idx="13" hasCustomPrompt="1"/>
          </p:nvPr>
        </p:nvSpPr>
        <p:spPr>
          <a:xfrm>
            <a:off x="623885" y="1988839"/>
            <a:ext cx="2483783" cy="3528393"/>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87D15828-9F23-4828-9CFA-0367098F78DA}"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2" name="Titel 1">
            <a:extLst>
              <a:ext uri="{FF2B5EF4-FFF2-40B4-BE49-F238E27FC236}">
                <a16:creationId xmlns:a16="http://schemas.microsoft.com/office/drawing/2014/main" id="{FFB903CF-3513-9910-BADC-039961FD175A}"/>
              </a:ext>
            </a:extLst>
          </p:cNvPr>
          <p:cNvSpPr>
            <a:spLocks noGrp="1"/>
          </p:cNvSpPr>
          <p:nvPr>
            <p:ph type="title" hasCustomPrompt="1"/>
          </p:nvPr>
        </p:nvSpPr>
        <p:spPr>
          <a:xfrm>
            <a:off x="6456364" y="512676"/>
            <a:ext cx="5111751" cy="1071351"/>
          </a:xfrm>
        </p:spPr>
        <p:txBody>
          <a:bodyPr/>
          <a:lstStyle>
            <a:lvl1pPr>
              <a:defRPr>
                <a:solidFill>
                  <a:schemeClr val="bg1"/>
                </a:solidFill>
              </a:defRPr>
            </a:lvl1pPr>
          </a:lstStyle>
          <a:p>
            <a:r>
              <a:rPr lang="de-DE" dirty="0"/>
              <a:t>Titel hinzufügen</a:t>
            </a:r>
            <a:endParaRPr lang="de-CH" dirty="0"/>
          </a:p>
        </p:txBody>
      </p:sp>
      <p:sp>
        <p:nvSpPr>
          <p:cNvPr id="8" name="Inhaltsplatzhalter 2">
            <a:extLst>
              <a:ext uri="{FF2B5EF4-FFF2-40B4-BE49-F238E27FC236}">
                <a16:creationId xmlns:a16="http://schemas.microsoft.com/office/drawing/2014/main" id="{EE1A2903-2B74-67F6-5274-043BB13A0931}"/>
              </a:ext>
            </a:extLst>
          </p:cNvPr>
          <p:cNvSpPr>
            <a:spLocks noGrp="1"/>
          </p:cNvSpPr>
          <p:nvPr>
            <p:ph idx="1" hasCustomPrompt="1"/>
          </p:nvPr>
        </p:nvSpPr>
        <p:spPr>
          <a:xfrm>
            <a:off x="6456363" y="1844674"/>
            <a:ext cx="5111750" cy="4392613"/>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10" name="Bildplatzhalter 4">
            <a:extLst>
              <a:ext uri="{FF2B5EF4-FFF2-40B4-BE49-F238E27FC236}">
                <a16:creationId xmlns:a16="http://schemas.microsoft.com/office/drawing/2014/main" id="{3AB74B5F-2FC9-3AA2-1126-0C2C95A2B9B8}"/>
              </a:ext>
            </a:extLst>
          </p:cNvPr>
          <p:cNvSpPr>
            <a:spLocks noGrp="1"/>
          </p:cNvSpPr>
          <p:nvPr>
            <p:ph type="pic" sz="quarter" idx="14" hasCustomPrompt="1"/>
          </p:nvPr>
        </p:nvSpPr>
        <p:spPr>
          <a:xfrm>
            <a:off x="3431703" y="3537012"/>
            <a:ext cx="2303935" cy="1980220"/>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
        <p:nvSpPr>
          <p:cNvPr id="11" name="Bildplatzhalter 4">
            <a:extLst>
              <a:ext uri="{FF2B5EF4-FFF2-40B4-BE49-F238E27FC236}">
                <a16:creationId xmlns:a16="http://schemas.microsoft.com/office/drawing/2014/main" id="{1BE721E1-34CF-21F8-CCF5-CF79760564CB}"/>
              </a:ext>
            </a:extLst>
          </p:cNvPr>
          <p:cNvSpPr>
            <a:spLocks noGrp="1"/>
          </p:cNvSpPr>
          <p:nvPr>
            <p:ph type="pic" sz="quarter" idx="15" hasCustomPrompt="1"/>
          </p:nvPr>
        </p:nvSpPr>
        <p:spPr>
          <a:xfrm>
            <a:off x="3431703" y="620714"/>
            <a:ext cx="1980221" cy="2592262"/>
          </a:xfrm>
          <a:pattFill prst="lgCheck">
            <a:fgClr>
              <a:schemeClr val="bg1">
                <a:lumMod val="85000"/>
              </a:schemeClr>
            </a:fgClr>
            <a:bgClr>
              <a:schemeClr val="bg1"/>
            </a:bgClr>
          </a:pattFill>
          <a:effectLst>
            <a:outerShdw blurRad="50800" dist="38100" dir="2700000" algn="tl" rotWithShape="0">
              <a:prstClr val="black">
                <a:alpha val="40000"/>
              </a:prstClr>
            </a:outerShdw>
          </a:effectLst>
        </p:spPr>
        <p:txBody>
          <a:bodyPr tIns="720000" anchor="ctr"/>
          <a:lstStyle>
            <a:lvl1pPr algn="ctr">
              <a:buNone/>
              <a:defRPr sz="1000"/>
            </a:lvl1pPr>
          </a:lstStyle>
          <a:p>
            <a:r>
              <a:rPr lang="de-CH" dirty="0"/>
              <a:t>Bild einfügen</a:t>
            </a:r>
          </a:p>
        </p:txBody>
      </p:sp>
    </p:spTree>
    <p:extLst>
      <p:ext uri="{BB962C8B-B14F-4D97-AF65-F5344CB8AC3E}">
        <p14:creationId xmlns:p14="http://schemas.microsoft.com/office/powerpoint/2010/main" val="3226297503"/>
      </p:ext>
    </p:extLst>
  </p:cSld>
  <p:clrMapOvr>
    <a:masterClrMapping/>
  </p:clrMapOvr>
  <p:extLst>
    <p:ext uri="{DCECCB84-F9BA-43D5-87BE-67443E8EF086}">
      <p15:sldGuideLst xmlns:p15="http://schemas.microsoft.com/office/powerpoint/2012/main">
        <p15:guide id="1" pos="4067">
          <p15:clr>
            <a:srgbClr val="A4A3A4"/>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 und vier Bilder/Team">
    <p:spTree>
      <p:nvGrpSpPr>
        <p:cNvPr id="1" name=""/>
        <p:cNvGrpSpPr/>
        <p:nvPr/>
      </p:nvGrpSpPr>
      <p:grpSpPr>
        <a:xfrm>
          <a:off x="0" y="0"/>
          <a:ext cx="0" cy="0"/>
          <a:chOff x="0" y="0"/>
          <a:chExt cx="0" cy="0"/>
        </a:xfrm>
      </p:grpSpPr>
      <p:sp>
        <p:nvSpPr>
          <p:cNvPr id="18" name="Bildplatzhalter 4">
            <a:extLst>
              <a:ext uri="{FF2B5EF4-FFF2-40B4-BE49-F238E27FC236}">
                <a16:creationId xmlns:a16="http://schemas.microsoft.com/office/drawing/2014/main" id="{8A351A58-E2C7-653C-992F-810E0CD19DDF}"/>
              </a:ext>
            </a:extLst>
          </p:cNvPr>
          <p:cNvSpPr>
            <a:spLocks noGrp="1"/>
          </p:cNvSpPr>
          <p:nvPr>
            <p:ph type="pic" sz="quarter" idx="20" hasCustomPrompt="1"/>
          </p:nvPr>
        </p:nvSpPr>
        <p:spPr>
          <a:xfrm>
            <a:off x="3413126" y="2319279"/>
            <a:ext cx="2163065" cy="2232000"/>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19" name="Bildplatzhalter 4">
            <a:extLst>
              <a:ext uri="{FF2B5EF4-FFF2-40B4-BE49-F238E27FC236}">
                <a16:creationId xmlns:a16="http://schemas.microsoft.com/office/drawing/2014/main" id="{18212575-CA52-7CDD-EA5F-346BA9F2E198}"/>
              </a:ext>
            </a:extLst>
          </p:cNvPr>
          <p:cNvSpPr>
            <a:spLocks noGrp="1"/>
          </p:cNvSpPr>
          <p:nvPr>
            <p:ph type="pic" sz="quarter" idx="21" hasCustomPrompt="1"/>
          </p:nvPr>
        </p:nvSpPr>
        <p:spPr>
          <a:xfrm>
            <a:off x="6202364" y="2319279"/>
            <a:ext cx="2163065" cy="2232270"/>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20" name="Bildplatzhalter 4">
            <a:extLst>
              <a:ext uri="{FF2B5EF4-FFF2-40B4-BE49-F238E27FC236}">
                <a16:creationId xmlns:a16="http://schemas.microsoft.com/office/drawing/2014/main" id="{BBFF124A-B36D-D242-0AA7-8779AC4019FB}"/>
              </a:ext>
            </a:extLst>
          </p:cNvPr>
          <p:cNvSpPr>
            <a:spLocks noGrp="1"/>
          </p:cNvSpPr>
          <p:nvPr>
            <p:ph type="pic" sz="quarter" idx="22" hasCustomPrompt="1"/>
          </p:nvPr>
        </p:nvSpPr>
        <p:spPr>
          <a:xfrm>
            <a:off x="8991603" y="2319279"/>
            <a:ext cx="2163064" cy="2232270"/>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2" name="Titel 1"/>
          <p:cNvSpPr>
            <a:spLocks noGrp="1"/>
          </p:cNvSpPr>
          <p:nvPr>
            <p:ph type="title" hasCustomPrompt="1"/>
          </p:nvPr>
        </p:nvSpPr>
        <p:spPr/>
        <p:txBody>
          <a:body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3233EC7-9C7E-45C1-9BC6-0524575ED7E1}"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10" name="Bildplatzhalter 4">
            <a:extLst>
              <a:ext uri="{FF2B5EF4-FFF2-40B4-BE49-F238E27FC236}">
                <a16:creationId xmlns:a16="http://schemas.microsoft.com/office/drawing/2014/main" id="{8D23C044-E6DE-E970-68BA-D47AA6942BEA}"/>
              </a:ext>
            </a:extLst>
          </p:cNvPr>
          <p:cNvSpPr>
            <a:spLocks noGrp="1"/>
          </p:cNvSpPr>
          <p:nvPr>
            <p:ph type="pic" sz="quarter" idx="13" hasCustomPrompt="1"/>
          </p:nvPr>
        </p:nvSpPr>
        <p:spPr>
          <a:xfrm>
            <a:off x="623888" y="2319278"/>
            <a:ext cx="2163065" cy="2232271"/>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12" name="Textplatzhalter 11">
            <a:extLst>
              <a:ext uri="{FF2B5EF4-FFF2-40B4-BE49-F238E27FC236}">
                <a16:creationId xmlns:a16="http://schemas.microsoft.com/office/drawing/2014/main" id="{F6DDE419-94EC-FF43-80EA-86A87E724791}"/>
              </a:ext>
            </a:extLst>
          </p:cNvPr>
          <p:cNvSpPr>
            <a:spLocks noGrp="1"/>
          </p:cNvSpPr>
          <p:nvPr>
            <p:ph type="body" sz="quarter" idx="14" hasCustomPrompt="1"/>
          </p:nvPr>
        </p:nvSpPr>
        <p:spPr>
          <a:xfrm>
            <a:off x="623887" y="4640225"/>
            <a:ext cx="2228929" cy="224254"/>
          </a:xfrm>
        </p:spPr>
        <p:txBody>
          <a:bodyPr/>
          <a:lstStyle>
            <a:lvl1pPr>
              <a:buNone/>
              <a:defRPr sz="1600" spc="-20" baseline="0">
                <a:solidFill>
                  <a:schemeClr val="accent5"/>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13" name="Textplatzhalter 11">
            <a:extLst>
              <a:ext uri="{FF2B5EF4-FFF2-40B4-BE49-F238E27FC236}">
                <a16:creationId xmlns:a16="http://schemas.microsoft.com/office/drawing/2014/main" id="{FE017E67-C79A-0FBC-31F6-A0CBE02C31B2}"/>
              </a:ext>
            </a:extLst>
          </p:cNvPr>
          <p:cNvSpPr>
            <a:spLocks noGrp="1"/>
          </p:cNvSpPr>
          <p:nvPr>
            <p:ph type="body" sz="quarter" idx="15" hasCustomPrompt="1"/>
          </p:nvPr>
        </p:nvSpPr>
        <p:spPr>
          <a:xfrm>
            <a:off x="623887" y="4871015"/>
            <a:ext cx="2228929" cy="1361889"/>
          </a:xfrm>
        </p:spPr>
        <p:txBody>
          <a:bodyPr/>
          <a:lstStyle>
            <a:lvl1pPr>
              <a:lnSpc>
                <a:spcPct val="95000"/>
              </a:lnSpc>
              <a:buNone/>
              <a:defRPr sz="1600" spc="-20" baseline="0"/>
            </a:lvl1pPr>
            <a:lvl2pPr>
              <a:defRPr sz="1600"/>
            </a:lvl2pPr>
            <a:lvl3pPr>
              <a:defRPr sz="1600"/>
            </a:lvl3pPr>
            <a:lvl4pPr>
              <a:defRPr sz="1600"/>
            </a:lvl4pPr>
            <a:lvl5pPr>
              <a:defRPr sz="1600"/>
            </a:lvl5pPr>
          </a:lstStyle>
          <a:p>
            <a:pPr lvl="0"/>
            <a:r>
              <a:rPr lang="de-DE" dirty="0"/>
              <a:t>Ausbildung/Funktion</a:t>
            </a:r>
            <a:endParaRPr lang="de-CH" dirty="0"/>
          </a:p>
        </p:txBody>
      </p:sp>
      <p:sp>
        <p:nvSpPr>
          <p:cNvPr id="14" name="Textplatzhalter 11">
            <a:extLst>
              <a:ext uri="{FF2B5EF4-FFF2-40B4-BE49-F238E27FC236}">
                <a16:creationId xmlns:a16="http://schemas.microsoft.com/office/drawing/2014/main" id="{00FBB709-DB7F-CDB6-784A-BCF3413A3E93}"/>
              </a:ext>
            </a:extLst>
          </p:cNvPr>
          <p:cNvSpPr>
            <a:spLocks noGrp="1" noChangeAspect="1"/>
          </p:cNvSpPr>
          <p:nvPr>
            <p:ph type="body" sz="quarter" idx="16" hasCustomPrompt="1"/>
          </p:nvPr>
        </p:nvSpPr>
        <p:spPr>
          <a:xfrm>
            <a:off x="4791891" y="3825044"/>
            <a:ext cx="1206057" cy="1206000"/>
          </a:xfrm>
          <a:prstGeom prst="flowChartConnector">
            <a:avLst/>
          </a:prstGeom>
          <a:solidFill>
            <a:schemeClr val="accent3"/>
          </a:solidFill>
        </p:spPr>
        <p:txBody>
          <a:bodyPr wrap="none" anchor="ctr"/>
          <a:lstStyle>
            <a:lvl1pPr marL="0" indent="0" algn="ctr">
              <a:lnSpc>
                <a:spcPct val="95000"/>
              </a:lnSpc>
              <a:buNone/>
              <a:tabLst/>
              <a:defRPr sz="1600" spc="-20" baseline="0"/>
            </a:lvl1pPr>
            <a:lvl2pPr>
              <a:defRPr sz="1600"/>
            </a:lvl2pPr>
            <a:lvl3pPr>
              <a:defRPr sz="1600"/>
            </a:lvl3pPr>
            <a:lvl4pPr>
              <a:defRPr sz="1600"/>
            </a:lvl4pPr>
            <a:lvl5pPr>
              <a:defRPr sz="1600"/>
            </a:lvl5pPr>
          </a:lstStyle>
          <a:p>
            <a:pPr lvl="0"/>
            <a:r>
              <a:rPr lang="de-DE" dirty="0"/>
              <a:t>Stichworte</a:t>
            </a:r>
            <a:endParaRPr lang="de-CH" dirty="0"/>
          </a:p>
        </p:txBody>
      </p:sp>
      <p:sp>
        <p:nvSpPr>
          <p:cNvPr id="15" name="Textplatzhalter 11">
            <a:extLst>
              <a:ext uri="{FF2B5EF4-FFF2-40B4-BE49-F238E27FC236}">
                <a16:creationId xmlns:a16="http://schemas.microsoft.com/office/drawing/2014/main" id="{45065A91-0164-9388-9178-C0F517F752CA}"/>
              </a:ext>
            </a:extLst>
          </p:cNvPr>
          <p:cNvSpPr>
            <a:spLocks noGrp="1" noChangeAspect="1"/>
          </p:cNvSpPr>
          <p:nvPr>
            <p:ph type="body" sz="quarter" idx="17" hasCustomPrompt="1"/>
          </p:nvPr>
        </p:nvSpPr>
        <p:spPr>
          <a:xfrm>
            <a:off x="2051430" y="1688285"/>
            <a:ext cx="1206103" cy="1206046"/>
          </a:xfrm>
          <a:prstGeom prst="flowChartConnector">
            <a:avLst/>
          </a:prstGeom>
          <a:solidFill>
            <a:schemeClr val="accent4"/>
          </a:solidFill>
        </p:spPr>
        <p:txBody>
          <a:bodyPr wrap="none" anchor="ctr"/>
          <a:lstStyle>
            <a:lvl1pPr marL="0" indent="0" algn="ctr">
              <a:lnSpc>
                <a:spcPct val="95000"/>
              </a:lnSpc>
              <a:buNone/>
              <a:defRPr sz="1600" spc="-20" baseline="0"/>
            </a:lvl1pPr>
            <a:lvl2pPr>
              <a:defRPr sz="1600"/>
            </a:lvl2pPr>
            <a:lvl3pPr>
              <a:defRPr sz="1600"/>
            </a:lvl3pPr>
            <a:lvl4pPr>
              <a:defRPr sz="1600"/>
            </a:lvl4pPr>
            <a:lvl5pPr>
              <a:defRPr sz="1600"/>
            </a:lvl5pPr>
          </a:lstStyle>
          <a:p>
            <a:pPr lvl="0"/>
            <a:r>
              <a:rPr lang="de-DE" dirty="0"/>
              <a:t>Stichworte</a:t>
            </a:r>
            <a:endParaRPr lang="de-CH" dirty="0"/>
          </a:p>
        </p:txBody>
      </p:sp>
      <p:sp>
        <p:nvSpPr>
          <p:cNvPr id="16" name="Textplatzhalter 11">
            <a:extLst>
              <a:ext uri="{FF2B5EF4-FFF2-40B4-BE49-F238E27FC236}">
                <a16:creationId xmlns:a16="http://schemas.microsoft.com/office/drawing/2014/main" id="{D66C8C14-EC34-94AC-C8B3-CFDC59EA73AB}"/>
              </a:ext>
            </a:extLst>
          </p:cNvPr>
          <p:cNvSpPr>
            <a:spLocks noGrp="1" noChangeAspect="1"/>
          </p:cNvSpPr>
          <p:nvPr>
            <p:ph type="body" sz="quarter" idx="18" hasCustomPrompt="1"/>
          </p:nvPr>
        </p:nvSpPr>
        <p:spPr>
          <a:xfrm>
            <a:off x="7710208" y="1688400"/>
            <a:ext cx="1206057" cy="1206000"/>
          </a:xfrm>
          <a:prstGeom prst="flowChartConnector">
            <a:avLst/>
          </a:prstGeom>
          <a:solidFill>
            <a:schemeClr val="accent6"/>
          </a:solidFill>
        </p:spPr>
        <p:txBody>
          <a:bodyPr wrap="none" anchor="ctr"/>
          <a:lstStyle>
            <a:lvl1pPr marL="0" indent="0" algn="ctr">
              <a:lnSpc>
                <a:spcPct val="95000"/>
              </a:lnSpc>
              <a:buNone/>
              <a:tabLst/>
              <a:defRPr sz="1600" spc="-20" baseline="0"/>
            </a:lvl1pPr>
            <a:lvl2pPr>
              <a:defRPr sz="1600"/>
            </a:lvl2pPr>
            <a:lvl3pPr>
              <a:defRPr sz="1600"/>
            </a:lvl3pPr>
            <a:lvl4pPr>
              <a:defRPr sz="1600"/>
            </a:lvl4pPr>
            <a:lvl5pPr>
              <a:defRPr sz="1600"/>
            </a:lvl5pPr>
          </a:lstStyle>
          <a:p>
            <a:pPr lvl="0"/>
            <a:r>
              <a:rPr lang="de-DE" dirty="0"/>
              <a:t>Stichworte</a:t>
            </a:r>
            <a:endParaRPr lang="de-CH" dirty="0"/>
          </a:p>
        </p:txBody>
      </p:sp>
      <p:sp>
        <p:nvSpPr>
          <p:cNvPr id="17" name="Textplatzhalter 11">
            <a:extLst>
              <a:ext uri="{FF2B5EF4-FFF2-40B4-BE49-F238E27FC236}">
                <a16:creationId xmlns:a16="http://schemas.microsoft.com/office/drawing/2014/main" id="{A98BE801-E55A-9B83-7B6A-DFE2508C2B90}"/>
              </a:ext>
            </a:extLst>
          </p:cNvPr>
          <p:cNvSpPr>
            <a:spLocks noGrp="1" noChangeAspect="1"/>
          </p:cNvSpPr>
          <p:nvPr>
            <p:ph type="body" sz="quarter" idx="19" hasCustomPrompt="1"/>
          </p:nvPr>
        </p:nvSpPr>
        <p:spPr>
          <a:xfrm>
            <a:off x="10374140" y="3548640"/>
            <a:ext cx="1206057" cy="1206000"/>
          </a:xfrm>
          <a:prstGeom prst="flowChartConnector">
            <a:avLst/>
          </a:prstGeom>
          <a:solidFill>
            <a:schemeClr val="accent5"/>
          </a:solidFill>
        </p:spPr>
        <p:txBody>
          <a:bodyPr wrap="none" anchor="ctr"/>
          <a:lstStyle>
            <a:lvl1pPr marL="0" indent="0" algn="ctr">
              <a:lnSpc>
                <a:spcPct val="95000"/>
              </a:lnSpc>
              <a:buNone/>
              <a:tabLst/>
              <a:defRPr sz="1600" spc="-20" baseline="0"/>
            </a:lvl1pPr>
            <a:lvl2pPr>
              <a:defRPr sz="1600"/>
            </a:lvl2pPr>
            <a:lvl3pPr>
              <a:defRPr sz="1600"/>
            </a:lvl3pPr>
            <a:lvl4pPr>
              <a:defRPr sz="1600"/>
            </a:lvl4pPr>
            <a:lvl5pPr>
              <a:defRPr sz="1600"/>
            </a:lvl5pPr>
          </a:lstStyle>
          <a:p>
            <a:pPr lvl="0"/>
            <a:r>
              <a:rPr lang="de-DE" dirty="0"/>
              <a:t>Stichworte</a:t>
            </a:r>
            <a:endParaRPr lang="de-CH" dirty="0"/>
          </a:p>
        </p:txBody>
      </p:sp>
      <p:sp>
        <p:nvSpPr>
          <p:cNvPr id="21" name="Textplatzhalter 11">
            <a:extLst>
              <a:ext uri="{FF2B5EF4-FFF2-40B4-BE49-F238E27FC236}">
                <a16:creationId xmlns:a16="http://schemas.microsoft.com/office/drawing/2014/main" id="{DCE973E8-66CC-5106-C3C0-0F9562581DD0}"/>
              </a:ext>
            </a:extLst>
          </p:cNvPr>
          <p:cNvSpPr>
            <a:spLocks noGrp="1"/>
          </p:cNvSpPr>
          <p:nvPr>
            <p:ph type="body" sz="quarter" idx="23" hasCustomPrompt="1"/>
          </p:nvPr>
        </p:nvSpPr>
        <p:spPr>
          <a:xfrm>
            <a:off x="3412800" y="4634778"/>
            <a:ext cx="2228929" cy="224254"/>
          </a:xfrm>
        </p:spPr>
        <p:txBody>
          <a:bodyPr/>
          <a:lstStyle>
            <a:lvl1pPr>
              <a:buNone/>
              <a:defRPr sz="1600" spc="-20" baseline="0">
                <a:solidFill>
                  <a:schemeClr val="accent5"/>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2" name="Textplatzhalter 11">
            <a:extLst>
              <a:ext uri="{FF2B5EF4-FFF2-40B4-BE49-F238E27FC236}">
                <a16:creationId xmlns:a16="http://schemas.microsoft.com/office/drawing/2014/main" id="{162FF9C3-014B-94DB-565E-7669EAE16B85}"/>
              </a:ext>
            </a:extLst>
          </p:cNvPr>
          <p:cNvSpPr>
            <a:spLocks noGrp="1"/>
          </p:cNvSpPr>
          <p:nvPr>
            <p:ph type="body" sz="quarter" idx="24" hasCustomPrompt="1"/>
          </p:nvPr>
        </p:nvSpPr>
        <p:spPr>
          <a:xfrm>
            <a:off x="3412800" y="4865568"/>
            <a:ext cx="2228929" cy="1361889"/>
          </a:xfrm>
        </p:spPr>
        <p:txBody>
          <a:bodyPr/>
          <a:lstStyle>
            <a:lvl1pPr>
              <a:lnSpc>
                <a:spcPct val="95000"/>
              </a:lnSpc>
              <a:buNone/>
              <a:defRPr sz="1600" spc="-20" baseline="0"/>
            </a:lvl1pPr>
            <a:lvl2pPr>
              <a:defRPr sz="1600"/>
            </a:lvl2pPr>
            <a:lvl3pPr>
              <a:defRPr sz="1600"/>
            </a:lvl3pPr>
            <a:lvl4pPr>
              <a:defRPr sz="1600"/>
            </a:lvl4pPr>
            <a:lvl5pPr>
              <a:defRPr sz="1600"/>
            </a:lvl5pPr>
          </a:lstStyle>
          <a:p>
            <a:pPr lvl="0"/>
            <a:r>
              <a:rPr lang="de-DE" dirty="0"/>
              <a:t>Ausbildung/Funktion</a:t>
            </a:r>
            <a:endParaRPr lang="de-CH" dirty="0"/>
          </a:p>
        </p:txBody>
      </p:sp>
      <p:sp>
        <p:nvSpPr>
          <p:cNvPr id="23" name="Textplatzhalter 11">
            <a:extLst>
              <a:ext uri="{FF2B5EF4-FFF2-40B4-BE49-F238E27FC236}">
                <a16:creationId xmlns:a16="http://schemas.microsoft.com/office/drawing/2014/main" id="{4F3DA430-6B57-25F8-291E-0D980439867C}"/>
              </a:ext>
            </a:extLst>
          </p:cNvPr>
          <p:cNvSpPr>
            <a:spLocks noGrp="1"/>
          </p:cNvSpPr>
          <p:nvPr>
            <p:ph type="body" sz="quarter" idx="25" hasCustomPrompt="1"/>
          </p:nvPr>
        </p:nvSpPr>
        <p:spPr>
          <a:xfrm>
            <a:off x="6202800" y="4633720"/>
            <a:ext cx="2228929" cy="224254"/>
          </a:xfrm>
        </p:spPr>
        <p:txBody>
          <a:bodyPr/>
          <a:lstStyle>
            <a:lvl1pPr>
              <a:buNone/>
              <a:defRPr sz="1600" spc="-20" baseline="0">
                <a:solidFill>
                  <a:schemeClr val="accent5"/>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4" name="Textplatzhalter 11">
            <a:extLst>
              <a:ext uri="{FF2B5EF4-FFF2-40B4-BE49-F238E27FC236}">
                <a16:creationId xmlns:a16="http://schemas.microsoft.com/office/drawing/2014/main" id="{63F47299-927F-1E34-CAAC-7DC8B5B2B503}"/>
              </a:ext>
            </a:extLst>
          </p:cNvPr>
          <p:cNvSpPr>
            <a:spLocks noGrp="1"/>
          </p:cNvSpPr>
          <p:nvPr>
            <p:ph type="body" sz="quarter" idx="26" hasCustomPrompt="1"/>
          </p:nvPr>
        </p:nvSpPr>
        <p:spPr>
          <a:xfrm>
            <a:off x="6202800" y="4864510"/>
            <a:ext cx="2228929" cy="1361889"/>
          </a:xfrm>
        </p:spPr>
        <p:txBody>
          <a:bodyPr/>
          <a:lstStyle>
            <a:lvl1pPr>
              <a:lnSpc>
                <a:spcPct val="95000"/>
              </a:lnSpc>
              <a:buNone/>
              <a:defRPr sz="1600" spc="-20" baseline="0"/>
            </a:lvl1pPr>
            <a:lvl2pPr>
              <a:defRPr sz="1600"/>
            </a:lvl2pPr>
            <a:lvl3pPr>
              <a:defRPr sz="1600"/>
            </a:lvl3pPr>
            <a:lvl4pPr>
              <a:defRPr sz="1600"/>
            </a:lvl4pPr>
            <a:lvl5pPr>
              <a:defRPr sz="1600"/>
            </a:lvl5pPr>
          </a:lstStyle>
          <a:p>
            <a:pPr lvl="0"/>
            <a:r>
              <a:rPr lang="de-DE" dirty="0"/>
              <a:t>Ausbildung/Funktion</a:t>
            </a:r>
            <a:endParaRPr lang="de-CH" dirty="0"/>
          </a:p>
        </p:txBody>
      </p:sp>
      <p:sp>
        <p:nvSpPr>
          <p:cNvPr id="25" name="Textplatzhalter 11">
            <a:extLst>
              <a:ext uri="{FF2B5EF4-FFF2-40B4-BE49-F238E27FC236}">
                <a16:creationId xmlns:a16="http://schemas.microsoft.com/office/drawing/2014/main" id="{12859C12-3C00-96FC-1F07-AABDB08ED067}"/>
              </a:ext>
            </a:extLst>
          </p:cNvPr>
          <p:cNvSpPr>
            <a:spLocks noGrp="1"/>
          </p:cNvSpPr>
          <p:nvPr>
            <p:ph type="body" sz="quarter" idx="27" hasCustomPrompt="1"/>
          </p:nvPr>
        </p:nvSpPr>
        <p:spPr>
          <a:xfrm>
            <a:off x="8992800" y="4633720"/>
            <a:ext cx="2228929" cy="224254"/>
          </a:xfrm>
        </p:spPr>
        <p:txBody>
          <a:bodyPr/>
          <a:lstStyle>
            <a:lvl1pPr>
              <a:buNone/>
              <a:defRPr sz="1600" spc="-20" baseline="0">
                <a:solidFill>
                  <a:schemeClr val="accent5"/>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6" name="Textplatzhalter 11">
            <a:extLst>
              <a:ext uri="{FF2B5EF4-FFF2-40B4-BE49-F238E27FC236}">
                <a16:creationId xmlns:a16="http://schemas.microsoft.com/office/drawing/2014/main" id="{AB53B949-0F01-1F0F-B549-6AC2474516AF}"/>
              </a:ext>
            </a:extLst>
          </p:cNvPr>
          <p:cNvSpPr>
            <a:spLocks noGrp="1"/>
          </p:cNvSpPr>
          <p:nvPr>
            <p:ph type="body" sz="quarter" idx="28" hasCustomPrompt="1"/>
          </p:nvPr>
        </p:nvSpPr>
        <p:spPr>
          <a:xfrm>
            <a:off x="8992800" y="4864510"/>
            <a:ext cx="2228929" cy="1361889"/>
          </a:xfrm>
        </p:spPr>
        <p:txBody>
          <a:bodyPr/>
          <a:lstStyle>
            <a:lvl1pPr>
              <a:lnSpc>
                <a:spcPct val="95000"/>
              </a:lnSpc>
              <a:buNone/>
              <a:defRPr sz="1600" spc="-20" baseline="0"/>
            </a:lvl1pPr>
            <a:lvl2pPr>
              <a:defRPr sz="1600"/>
            </a:lvl2pPr>
            <a:lvl3pPr>
              <a:defRPr sz="1600"/>
            </a:lvl3pPr>
            <a:lvl4pPr>
              <a:defRPr sz="1600"/>
            </a:lvl4pPr>
            <a:lvl5pPr>
              <a:defRPr sz="1600"/>
            </a:lvl5pPr>
          </a:lstStyle>
          <a:p>
            <a:pPr lvl="0"/>
            <a:r>
              <a:rPr lang="de-DE" dirty="0"/>
              <a:t>Ausbildung/Funktion</a:t>
            </a:r>
            <a:endParaRPr lang="de-CH" dirty="0"/>
          </a:p>
        </p:txBody>
      </p:sp>
    </p:spTree>
    <p:extLst>
      <p:ext uri="{BB962C8B-B14F-4D97-AF65-F5344CB8AC3E}">
        <p14:creationId xmlns:p14="http://schemas.microsoft.com/office/powerpoint/2010/main" val="2122012655"/>
      </p:ext>
    </p:extLst>
  </p:cSld>
  <p:clrMapOvr>
    <a:masterClrMapping/>
  </p:clrMapOvr>
  <p:extLst>
    <p:ext uri="{DCECCB84-F9BA-43D5-87BE-67443E8EF086}">
      <p15:sldGuideLst xmlns:p15="http://schemas.microsoft.com/office/powerpoint/2012/main">
        <p15:guide id="1" orient="horz" pos="1457" userDrawn="1">
          <p15:clr>
            <a:srgbClr val="A4A3A4"/>
          </p15:clr>
        </p15:guide>
        <p15:guide id="3" orient="horz" pos="3725" userDrawn="1">
          <p15:clr>
            <a:srgbClr val="A4A3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pitalleitung">
    <p:spTree>
      <p:nvGrpSpPr>
        <p:cNvPr id="1" name=""/>
        <p:cNvGrpSpPr/>
        <p:nvPr/>
      </p:nvGrpSpPr>
      <p:grpSpPr>
        <a:xfrm>
          <a:off x="0" y="0"/>
          <a:ext cx="0" cy="0"/>
          <a:chOff x="0" y="0"/>
          <a:chExt cx="0" cy="0"/>
        </a:xfrm>
      </p:grpSpPr>
      <p:sp>
        <p:nvSpPr>
          <p:cNvPr id="29" name="Gleichschenkliges Dreieck 28">
            <a:extLst>
              <a:ext uri="{FF2B5EF4-FFF2-40B4-BE49-F238E27FC236}">
                <a16:creationId xmlns:a16="http://schemas.microsoft.com/office/drawing/2014/main" id="{CF2E8053-BA43-243D-260A-9B2814BD32D7}"/>
              </a:ext>
            </a:extLst>
          </p:cNvPr>
          <p:cNvSpPr/>
          <p:nvPr userDrawn="1"/>
        </p:nvSpPr>
        <p:spPr>
          <a:xfrm>
            <a:off x="9439634" y="4140000"/>
            <a:ext cx="2749398" cy="2718000"/>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endParaRPr lang="de-CH" sz="1600" dirty="0">
              <a:solidFill>
                <a:schemeClr val="bg1"/>
              </a:solidFill>
            </a:endParaRPr>
          </a:p>
        </p:txBody>
      </p:sp>
      <p:sp>
        <p:nvSpPr>
          <p:cNvPr id="2" name="Titel 1"/>
          <p:cNvSpPr>
            <a:spLocks noGrp="1"/>
          </p:cNvSpPr>
          <p:nvPr>
            <p:ph type="title" hasCustomPrompt="1"/>
          </p:nvPr>
        </p:nvSpPr>
        <p:spPr/>
        <p:txBody>
          <a:body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B02437E3-C9D1-4A18-965C-086164CBE38C}"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
        <p:nvSpPr>
          <p:cNvPr id="46" name="Textplatzhalter 11">
            <a:extLst>
              <a:ext uri="{FF2B5EF4-FFF2-40B4-BE49-F238E27FC236}">
                <a16:creationId xmlns:a16="http://schemas.microsoft.com/office/drawing/2014/main" id="{7D1CDE82-B931-9BC2-343C-AA0B050D2C06}"/>
              </a:ext>
            </a:extLst>
          </p:cNvPr>
          <p:cNvSpPr>
            <a:spLocks noGrp="1"/>
          </p:cNvSpPr>
          <p:nvPr>
            <p:ph type="body" sz="quarter" idx="34" hasCustomPrompt="1"/>
          </p:nvPr>
        </p:nvSpPr>
        <p:spPr>
          <a:xfrm>
            <a:off x="6206505" y="3164509"/>
            <a:ext cx="2189782" cy="240579"/>
          </a:xfrm>
        </p:spPr>
        <p:txBody>
          <a:bodyPr wrap="none" anchor="t" anchorCtr="0">
            <a:noAutofit/>
          </a:bodyPr>
          <a:lstStyle>
            <a:lvl1pPr marL="0" indent="0">
              <a:buNone/>
              <a:tabLst>
                <a:tab pos="215900" algn="l"/>
              </a:tabLst>
              <a:defRPr sz="1500" spc="0" baseline="0">
                <a:solidFill>
                  <a:schemeClr val="accent5"/>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47" name="Textplatzhalter 11">
            <a:extLst>
              <a:ext uri="{FF2B5EF4-FFF2-40B4-BE49-F238E27FC236}">
                <a16:creationId xmlns:a16="http://schemas.microsoft.com/office/drawing/2014/main" id="{B14A1E00-E6B7-DE5B-93EB-9DDE84AFF564}"/>
              </a:ext>
            </a:extLst>
          </p:cNvPr>
          <p:cNvSpPr>
            <a:spLocks noGrp="1"/>
          </p:cNvSpPr>
          <p:nvPr>
            <p:ph type="body" sz="quarter" idx="35" hasCustomPrompt="1"/>
          </p:nvPr>
        </p:nvSpPr>
        <p:spPr>
          <a:xfrm>
            <a:off x="6206400" y="338745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8" name="Bildplatzhalter 4">
            <a:extLst>
              <a:ext uri="{FF2B5EF4-FFF2-40B4-BE49-F238E27FC236}">
                <a16:creationId xmlns:a16="http://schemas.microsoft.com/office/drawing/2014/main" id="{2A5CBEB2-4E08-FE38-E794-6CF4CA643B61}"/>
              </a:ext>
            </a:extLst>
          </p:cNvPr>
          <p:cNvSpPr>
            <a:spLocks noGrp="1"/>
          </p:cNvSpPr>
          <p:nvPr>
            <p:ph type="pic" sz="quarter" idx="13" hasCustomPrompt="1"/>
          </p:nvPr>
        </p:nvSpPr>
        <p:spPr>
          <a:xfrm>
            <a:off x="6206505" y="1909763"/>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9" name="Bildplatzhalter 4">
            <a:extLst>
              <a:ext uri="{FF2B5EF4-FFF2-40B4-BE49-F238E27FC236}">
                <a16:creationId xmlns:a16="http://schemas.microsoft.com/office/drawing/2014/main" id="{3B7D5792-317F-868A-F4F3-C20FC43EA72C}"/>
              </a:ext>
            </a:extLst>
          </p:cNvPr>
          <p:cNvSpPr>
            <a:spLocks noGrp="1"/>
          </p:cNvSpPr>
          <p:nvPr>
            <p:ph type="pic" sz="quarter" idx="46" hasCustomPrompt="1"/>
          </p:nvPr>
        </p:nvSpPr>
        <p:spPr>
          <a:xfrm>
            <a:off x="8990211" y="1909763"/>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10" name="Bildplatzhalter 4">
            <a:extLst>
              <a:ext uri="{FF2B5EF4-FFF2-40B4-BE49-F238E27FC236}">
                <a16:creationId xmlns:a16="http://schemas.microsoft.com/office/drawing/2014/main" id="{2DABAA8C-4698-02A7-4C20-899DD14D7250}"/>
              </a:ext>
            </a:extLst>
          </p:cNvPr>
          <p:cNvSpPr>
            <a:spLocks noGrp="1"/>
          </p:cNvSpPr>
          <p:nvPr>
            <p:ph type="pic" sz="quarter" idx="47" hasCustomPrompt="1"/>
          </p:nvPr>
        </p:nvSpPr>
        <p:spPr>
          <a:xfrm>
            <a:off x="623887" y="1912938"/>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11" name="Bildplatzhalter 4">
            <a:extLst>
              <a:ext uri="{FF2B5EF4-FFF2-40B4-BE49-F238E27FC236}">
                <a16:creationId xmlns:a16="http://schemas.microsoft.com/office/drawing/2014/main" id="{52046650-EE53-E549-5E64-C06A836ACF37}"/>
              </a:ext>
            </a:extLst>
          </p:cNvPr>
          <p:cNvSpPr>
            <a:spLocks noGrp="1"/>
          </p:cNvSpPr>
          <p:nvPr>
            <p:ph type="pic" sz="quarter" idx="48" hasCustomPrompt="1"/>
          </p:nvPr>
        </p:nvSpPr>
        <p:spPr>
          <a:xfrm>
            <a:off x="3407593" y="1912938"/>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14" name="Textplatzhalter 11">
            <a:extLst>
              <a:ext uri="{FF2B5EF4-FFF2-40B4-BE49-F238E27FC236}">
                <a16:creationId xmlns:a16="http://schemas.microsoft.com/office/drawing/2014/main" id="{E199DE40-9424-C687-7F0A-D7EBE3BA824D}"/>
              </a:ext>
            </a:extLst>
          </p:cNvPr>
          <p:cNvSpPr>
            <a:spLocks noGrp="1"/>
          </p:cNvSpPr>
          <p:nvPr>
            <p:ph type="body" sz="quarter" idx="49" hasCustomPrompt="1"/>
          </p:nvPr>
        </p:nvSpPr>
        <p:spPr>
          <a:xfrm>
            <a:off x="8990316" y="3164509"/>
            <a:ext cx="2189782" cy="240579"/>
          </a:xfrm>
        </p:spPr>
        <p:txBody>
          <a:bodyPr wrap="none" anchor="t" anchorCtr="0">
            <a:noAutofit/>
          </a:bodyPr>
          <a:lstStyle>
            <a:lvl1pPr marL="0" indent="0">
              <a:buNone/>
              <a:tabLst>
                <a:tab pos="215900" algn="l"/>
              </a:tabLst>
              <a:defRPr sz="1500" spc="0" baseline="0">
                <a:solidFill>
                  <a:srgbClr val="1D7A87"/>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15" name="Textplatzhalter 11">
            <a:extLst>
              <a:ext uri="{FF2B5EF4-FFF2-40B4-BE49-F238E27FC236}">
                <a16:creationId xmlns:a16="http://schemas.microsoft.com/office/drawing/2014/main" id="{4E374D06-7F90-0D4C-193B-82BCCD13A17E}"/>
              </a:ext>
            </a:extLst>
          </p:cNvPr>
          <p:cNvSpPr>
            <a:spLocks noGrp="1"/>
          </p:cNvSpPr>
          <p:nvPr>
            <p:ph type="body" sz="quarter" idx="50" hasCustomPrompt="1"/>
          </p:nvPr>
        </p:nvSpPr>
        <p:spPr>
          <a:xfrm>
            <a:off x="8990211" y="338745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16" name="Textplatzhalter 11">
            <a:extLst>
              <a:ext uri="{FF2B5EF4-FFF2-40B4-BE49-F238E27FC236}">
                <a16:creationId xmlns:a16="http://schemas.microsoft.com/office/drawing/2014/main" id="{A3F27EA2-CCA8-5ADE-0701-196E8746FCDF}"/>
              </a:ext>
            </a:extLst>
          </p:cNvPr>
          <p:cNvSpPr>
            <a:spLocks noGrp="1"/>
          </p:cNvSpPr>
          <p:nvPr>
            <p:ph type="body" sz="quarter" idx="51" hasCustomPrompt="1"/>
          </p:nvPr>
        </p:nvSpPr>
        <p:spPr>
          <a:xfrm>
            <a:off x="3407697" y="3164509"/>
            <a:ext cx="2189782" cy="240579"/>
          </a:xfrm>
        </p:spPr>
        <p:txBody>
          <a:bodyPr wrap="none" anchor="t" anchorCtr="0">
            <a:noAutofit/>
          </a:bodyPr>
          <a:lstStyle>
            <a:lvl1pPr marL="0" indent="0">
              <a:buNone/>
              <a:tabLst>
                <a:tab pos="215900" algn="l"/>
              </a:tabLst>
              <a:defRPr sz="1500" spc="0" baseline="0">
                <a:solidFill>
                  <a:schemeClr val="accent2"/>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17" name="Textplatzhalter 11">
            <a:extLst>
              <a:ext uri="{FF2B5EF4-FFF2-40B4-BE49-F238E27FC236}">
                <a16:creationId xmlns:a16="http://schemas.microsoft.com/office/drawing/2014/main" id="{F9AC2304-6AA7-94B6-A900-DD86E9D3731D}"/>
              </a:ext>
            </a:extLst>
          </p:cNvPr>
          <p:cNvSpPr>
            <a:spLocks noGrp="1"/>
          </p:cNvSpPr>
          <p:nvPr>
            <p:ph type="body" sz="quarter" idx="52" hasCustomPrompt="1"/>
          </p:nvPr>
        </p:nvSpPr>
        <p:spPr>
          <a:xfrm>
            <a:off x="3407592" y="338745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18" name="Textplatzhalter 11">
            <a:extLst>
              <a:ext uri="{FF2B5EF4-FFF2-40B4-BE49-F238E27FC236}">
                <a16:creationId xmlns:a16="http://schemas.microsoft.com/office/drawing/2014/main" id="{A9CBC098-A576-AC02-0DE4-888D61A4F1F2}"/>
              </a:ext>
            </a:extLst>
          </p:cNvPr>
          <p:cNvSpPr>
            <a:spLocks noGrp="1"/>
          </p:cNvSpPr>
          <p:nvPr>
            <p:ph type="body" sz="quarter" idx="53" hasCustomPrompt="1"/>
          </p:nvPr>
        </p:nvSpPr>
        <p:spPr>
          <a:xfrm>
            <a:off x="623885" y="3164509"/>
            <a:ext cx="2189782" cy="240579"/>
          </a:xfrm>
        </p:spPr>
        <p:txBody>
          <a:bodyPr wrap="none" anchor="t" anchorCtr="0">
            <a:noAutofit/>
          </a:bodyPr>
          <a:lstStyle>
            <a:lvl1pPr marL="0" indent="0">
              <a:buNone/>
              <a:tabLst>
                <a:tab pos="215900" algn="l"/>
              </a:tabLst>
              <a:defRPr sz="1500" spc="0" baseline="0">
                <a:solidFill>
                  <a:schemeClr val="accent4"/>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19" name="Textplatzhalter 11">
            <a:extLst>
              <a:ext uri="{FF2B5EF4-FFF2-40B4-BE49-F238E27FC236}">
                <a16:creationId xmlns:a16="http://schemas.microsoft.com/office/drawing/2014/main" id="{87BF4F27-E34A-E6F5-970C-C90E54D19FD2}"/>
              </a:ext>
            </a:extLst>
          </p:cNvPr>
          <p:cNvSpPr>
            <a:spLocks noGrp="1"/>
          </p:cNvSpPr>
          <p:nvPr>
            <p:ph type="body" sz="quarter" idx="54" hasCustomPrompt="1"/>
          </p:nvPr>
        </p:nvSpPr>
        <p:spPr>
          <a:xfrm>
            <a:off x="623780" y="338745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20" name="Bildplatzhalter 4">
            <a:extLst>
              <a:ext uri="{FF2B5EF4-FFF2-40B4-BE49-F238E27FC236}">
                <a16:creationId xmlns:a16="http://schemas.microsoft.com/office/drawing/2014/main" id="{692235AC-61A7-C9F7-DF04-BA78611DC94A}"/>
              </a:ext>
            </a:extLst>
          </p:cNvPr>
          <p:cNvSpPr>
            <a:spLocks noGrp="1"/>
          </p:cNvSpPr>
          <p:nvPr>
            <p:ph type="pic" sz="quarter" idx="55" hasCustomPrompt="1"/>
          </p:nvPr>
        </p:nvSpPr>
        <p:spPr>
          <a:xfrm>
            <a:off x="623888" y="4140889"/>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21" name="Bildplatzhalter 4">
            <a:extLst>
              <a:ext uri="{FF2B5EF4-FFF2-40B4-BE49-F238E27FC236}">
                <a16:creationId xmlns:a16="http://schemas.microsoft.com/office/drawing/2014/main" id="{4FCA3DED-0899-8DD8-EE84-3CF907D65040}"/>
              </a:ext>
            </a:extLst>
          </p:cNvPr>
          <p:cNvSpPr>
            <a:spLocks noGrp="1"/>
          </p:cNvSpPr>
          <p:nvPr>
            <p:ph type="pic" sz="quarter" idx="56" hasCustomPrompt="1"/>
          </p:nvPr>
        </p:nvSpPr>
        <p:spPr>
          <a:xfrm>
            <a:off x="3407592" y="4140889"/>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22" name="Bildplatzhalter 4">
            <a:extLst>
              <a:ext uri="{FF2B5EF4-FFF2-40B4-BE49-F238E27FC236}">
                <a16:creationId xmlns:a16="http://schemas.microsoft.com/office/drawing/2014/main" id="{AF3CF1E0-F6AF-BC21-88A2-256EA09A8BC4}"/>
              </a:ext>
            </a:extLst>
          </p:cNvPr>
          <p:cNvSpPr>
            <a:spLocks noGrp="1"/>
          </p:cNvSpPr>
          <p:nvPr>
            <p:ph type="pic" sz="quarter" idx="57" hasCustomPrompt="1"/>
          </p:nvPr>
        </p:nvSpPr>
        <p:spPr>
          <a:xfrm>
            <a:off x="6206400" y="4140000"/>
            <a:ext cx="2189782" cy="1214437"/>
          </a:xfrm>
          <a:pattFill prst="lgCheck">
            <a:fgClr>
              <a:schemeClr val="bg1">
                <a:lumMod val="85000"/>
              </a:schemeClr>
            </a:fgClr>
            <a:bgClr>
              <a:schemeClr val="bg1"/>
            </a:bgClr>
          </a:pattFill>
        </p:spPr>
        <p:txBody>
          <a:bodyPr lIns="36000" tIns="720000" rIns="36000" bIns="36000" anchor="ctr"/>
          <a:lstStyle>
            <a:lvl1pPr algn="ctr">
              <a:buNone/>
              <a:defRPr sz="1000"/>
            </a:lvl1pPr>
          </a:lstStyle>
          <a:p>
            <a:r>
              <a:rPr lang="de-CH" dirty="0"/>
              <a:t>Bild einfügen</a:t>
            </a:r>
          </a:p>
        </p:txBody>
      </p:sp>
      <p:sp>
        <p:nvSpPr>
          <p:cNvPr id="23" name="Textplatzhalter 11">
            <a:extLst>
              <a:ext uri="{FF2B5EF4-FFF2-40B4-BE49-F238E27FC236}">
                <a16:creationId xmlns:a16="http://schemas.microsoft.com/office/drawing/2014/main" id="{77C9EB3B-3826-1676-C476-DA495D34BA0E}"/>
              </a:ext>
            </a:extLst>
          </p:cNvPr>
          <p:cNvSpPr>
            <a:spLocks noGrp="1"/>
          </p:cNvSpPr>
          <p:nvPr>
            <p:ph type="body" sz="quarter" idx="58" hasCustomPrompt="1"/>
          </p:nvPr>
        </p:nvSpPr>
        <p:spPr>
          <a:xfrm>
            <a:off x="623885" y="5402389"/>
            <a:ext cx="2189782" cy="240579"/>
          </a:xfrm>
        </p:spPr>
        <p:txBody>
          <a:bodyPr wrap="none" anchor="t" anchorCtr="0">
            <a:noAutofit/>
          </a:bodyPr>
          <a:lstStyle>
            <a:lvl1pPr marL="0" indent="0">
              <a:buNone/>
              <a:tabLst>
                <a:tab pos="215900" algn="l"/>
              </a:tabLst>
              <a:defRPr sz="1500" spc="0" baseline="0">
                <a:solidFill>
                  <a:schemeClr val="accent3"/>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4" name="Textplatzhalter 11">
            <a:extLst>
              <a:ext uri="{FF2B5EF4-FFF2-40B4-BE49-F238E27FC236}">
                <a16:creationId xmlns:a16="http://schemas.microsoft.com/office/drawing/2014/main" id="{6029063E-0B26-EE0C-1E0E-91D15828AAE3}"/>
              </a:ext>
            </a:extLst>
          </p:cNvPr>
          <p:cNvSpPr>
            <a:spLocks noGrp="1"/>
          </p:cNvSpPr>
          <p:nvPr>
            <p:ph type="body" sz="quarter" idx="59" hasCustomPrompt="1"/>
          </p:nvPr>
        </p:nvSpPr>
        <p:spPr>
          <a:xfrm>
            <a:off x="623780" y="562533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25" name="Textplatzhalter 11">
            <a:extLst>
              <a:ext uri="{FF2B5EF4-FFF2-40B4-BE49-F238E27FC236}">
                <a16:creationId xmlns:a16="http://schemas.microsoft.com/office/drawing/2014/main" id="{39C48635-B98D-CC5E-666A-82D510A653CD}"/>
              </a:ext>
            </a:extLst>
          </p:cNvPr>
          <p:cNvSpPr>
            <a:spLocks noGrp="1"/>
          </p:cNvSpPr>
          <p:nvPr>
            <p:ph type="body" sz="quarter" idx="60" hasCustomPrompt="1"/>
          </p:nvPr>
        </p:nvSpPr>
        <p:spPr>
          <a:xfrm>
            <a:off x="3407696" y="5402389"/>
            <a:ext cx="2189782" cy="240579"/>
          </a:xfrm>
        </p:spPr>
        <p:txBody>
          <a:bodyPr wrap="none" anchor="t" anchorCtr="0">
            <a:noAutofit/>
          </a:bodyPr>
          <a:lstStyle>
            <a:lvl1pPr marL="0" indent="0">
              <a:buNone/>
              <a:tabLst>
                <a:tab pos="215900" algn="l"/>
              </a:tabLst>
              <a:defRPr sz="1500" spc="0" baseline="0">
                <a:solidFill>
                  <a:srgbClr val="1D7A87"/>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6" name="Textplatzhalter 11">
            <a:extLst>
              <a:ext uri="{FF2B5EF4-FFF2-40B4-BE49-F238E27FC236}">
                <a16:creationId xmlns:a16="http://schemas.microsoft.com/office/drawing/2014/main" id="{4E993450-F0D9-E23A-1ADC-F1D110EB4BAF}"/>
              </a:ext>
            </a:extLst>
          </p:cNvPr>
          <p:cNvSpPr>
            <a:spLocks noGrp="1"/>
          </p:cNvSpPr>
          <p:nvPr>
            <p:ph type="body" sz="quarter" idx="61" hasCustomPrompt="1"/>
          </p:nvPr>
        </p:nvSpPr>
        <p:spPr>
          <a:xfrm>
            <a:off x="3407591" y="562533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
        <p:nvSpPr>
          <p:cNvPr id="27" name="Textplatzhalter 11">
            <a:extLst>
              <a:ext uri="{FF2B5EF4-FFF2-40B4-BE49-F238E27FC236}">
                <a16:creationId xmlns:a16="http://schemas.microsoft.com/office/drawing/2014/main" id="{E294BE6C-D35D-B81C-8420-81AA8E677C81}"/>
              </a:ext>
            </a:extLst>
          </p:cNvPr>
          <p:cNvSpPr>
            <a:spLocks noGrp="1"/>
          </p:cNvSpPr>
          <p:nvPr>
            <p:ph type="body" sz="quarter" idx="62" hasCustomPrompt="1"/>
          </p:nvPr>
        </p:nvSpPr>
        <p:spPr>
          <a:xfrm>
            <a:off x="6207621" y="5402389"/>
            <a:ext cx="2189782" cy="240579"/>
          </a:xfrm>
        </p:spPr>
        <p:txBody>
          <a:bodyPr wrap="none" anchor="t" anchorCtr="0">
            <a:noAutofit/>
          </a:bodyPr>
          <a:lstStyle>
            <a:lvl1pPr marL="0" indent="0">
              <a:buNone/>
              <a:tabLst>
                <a:tab pos="215900" algn="l"/>
              </a:tabLst>
              <a:defRPr sz="1500" spc="0" baseline="0">
                <a:solidFill>
                  <a:schemeClr val="accent2"/>
                </a:solidFill>
              </a:defRPr>
            </a:lvl1pPr>
            <a:lvl2pPr>
              <a:defRPr sz="1600"/>
            </a:lvl2pPr>
            <a:lvl3pPr>
              <a:defRPr sz="1600"/>
            </a:lvl3pPr>
            <a:lvl4pPr>
              <a:defRPr sz="1600"/>
            </a:lvl4pPr>
            <a:lvl5pPr>
              <a:defRPr sz="1600"/>
            </a:lvl5pPr>
          </a:lstStyle>
          <a:p>
            <a:pPr lvl="0"/>
            <a:r>
              <a:rPr lang="de-DE" dirty="0"/>
              <a:t>Vorname Name</a:t>
            </a:r>
            <a:endParaRPr lang="de-CH" dirty="0"/>
          </a:p>
        </p:txBody>
      </p:sp>
      <p:sp>
        <p:nvSpPr>
          <p:cNvPr id="28" name="Textplatzhalter 11">
            <a:extLst>
              <a:ext uri="{FF2B5EF4-FFF2-40B4-BE49-F238E27FC236}">
                <a16:creationId xmlns:a16="http://schemas.microsoft.com/office/drawing/2014/main" id="{6B9BE8D4-BDE5-5B17-9C44-F2B4C0EB13CB}"/>
              </a:ext>
            </a:extLst>
          </p:cNvPr>
          <p:cNvSpPr>
            <a:spLocks noGrp="1"/>
          </p:cNvSpPr>
          <p:nvPr>
            <p:ph type="body" sz="quarter" idx="63" hasCustomPrompt="1"/>
          </p:nvPr>
        </p:nvSpPr>
        <p:spPr>
          <a:xfrm>
            <a:off x="6207516" y="5625338"/>
            <a:ext cx="2189783" cy="240579"/>
          </a:xfrm>
        </p:spPr>
        <p:txBody>
          <a:bodyPr>
            <a:spAutoFit/>
          </a:bodyPr>
          <a:lstStyle>
            <a:lvl1pPr marL="0" indent="0">
              <a:buNone/>
              <a:tabLst/>
              <a:defRPr sz="1600"/>
            </a:lvl1pPr>
            <a:lvl2pPr>
              <a:defRPr sz="1600"/>
            </a:lvl2pPr>
            <a:lvl3pPr>
              <a:defRPr sz="1600"/>
            </a:lvl3pPr>
            <a:lvl4pPr>
              <a:defRPr sz="1600"/>
            </a:lvl4pPr>
            <a:lvl5pPr>
              <a:defRPr sz="1600"/>
            </a:lvl5pPr>
          </a:lstStyle>
          <a:p>
            <a:pPr lvl="0"/>
            <a:r>
              <a:rPr lang="de-DE" dirty="0"/>
              <a:t>Funktion</a:t>
            </a:r>
          </a:p>
        </p:txBody>
      </p:sp>
    </p:spTree>
    <p:extLst>
      <p:ext uri="{BB962C8B-B14F-4D97-AF65-F5344CB8AC3E}">
        <p14:creationId xmlns:p14="http://schemas.microsoft.com/office/powerpoint/2010/main" val="1356679530"/>
      </p:ext>
    </p:extLst>
  </p:cSld>
  <p:clrMapOvr>
    <a:masterClrMapping/>
  </p:clrMapOvr>
  <p:extLst>
    <p:ext uri="{DCECCB84-F9BA-43D5-87BE-67443E8EF086}">
      <p15:sldGuideLst xmlns:p15="http://schemas.microsoft.com/office/powerpoint/2012/main">
        <p15:guide id="1" orient="horz" pos="1457" userDrawn="1">
          <p15:clr>
            <a:srgbClr val="A4A3A4"/>
          </p15:clr>
        </p15:guide>
        <p15:guide id="3" orient="horz" pos="3725" userDrawn="1">
          <p15:clr>
            <a:srgbClr val="A4A3A4"/>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hasCustomPrompt="1"/>
          </p:nvPr>
        </p:nvSpPr>
        <p:spPr>
          <a:xfrm>
            <a:off x="0" y="0"/>
            <a:ext cx="12192000" cy="6858000"/>
          </a:xfrm>
          <a:pattFill prst="lgCheck">
            <a:fgClr>
              <a:schemeClr val="bg1">
                <a:lumMod val="85000"/>
              </a:schemeClr>
            </a:fgClr>
            <a:bgClr>
              <a:schemeClr val="bg1"/>
            </a:bgClr>
          </a:pattFill>
        </p:spPr>
        <p:txBody>
          <a:bodyPr tIns="720000" anchor="ctr"/>
          <a:lstStyle>
            <a:lvl1pPr algn="ctr">
              <a:buNone/>
              <a:defRPr sz="1200"/>
            </a:lvl1pPr>
          </a:lstStyle>
          <a:p>
            <a:r>
              <a:rPr lang="de-CH" dirty="0"/>
              <a:t>Bild einfügen</a:t>
            </a:r>
          </a:p>
        </p:txBody>
      </p:sp>
      <p:sp>
        <p:nvSpPr>
          <p:cNvPr id="2" name="Titel 1"/>
          <p:cNvSpPr>
            <a:spLocks noGrp="1"/>
          </p:cNvSpPr>
          <p:nvPr>
            <p:ph type="title" hasCustomPrompt="1"/>
          </p:nvPr>
        </p:nvSpPr>
        <p:spPr/>
        <p:txBody>
          <a:bodyPr/>
          <a:lstStyle>
            <a:lvl1pPr>
              <a:defRPr>
                <a:solidFill>
                  <a:schemeClr val="bg1"/>
                </a:solidFill>
              </a:defRPr>
            </a:lvl1pPr>
          </a:lstStyle>
          <a:p>
            <a:r>
              <a:rPr lang="de-CH" dirty="0"/>
              <a:t>Titel hinzufügen</a:t>
            </a:r>
          </a:p>
        </p:txBody>
      </p:sp>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918A926D-36ED-44B6-BDBA-B2BA4E6F9BF5}" type="datetime4">
              <a:rPr lang="de-CH" smtClean="0"/>
              <a:t>30. Juli 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DE"/>
              <a:t>Kinderschutzzentrum </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p:txBody>
          <a:body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F3BC527C-F23C-3A70-68E7-01D98E61337E}"/>
              </a:ext>
            </a:extLst>
          </p:cNvPr>
          <p:cNvSpPr>
            <a:spLocks noGrp="1"/>
          </p:cNvSpPr>
          <p:nvPr>
            <p:ph type="body" sz="quarter" idx="18" hasCustomPrompt="1"/>
          </p:nvPr>
        </p:nvSpPr>
        <p:spPr>
          <a:xfrm>
            <a:off x="-456728" y="-1"/>
            <a:ext cx="378755" cy="6864789"/>
          </a:xfrm>
          <a:solidFill>
            <a:srgbClr val="000000">
              <a:alpha val="30196"/>
            </a:srgbClr>
          </a:solidFill>
        </p:spPr>
        <p:txBody>
          <a:bodyPr vert="vert270" lIns="36000" tIns="72000" rIns="36000" bIns="72000"/>
          <a:lstStyle>
            <a:lvl1pPr marL="0" indent="0" algn="ctr">
              <a:buNone/>
              <a:defRPr sz="900">
                <a:latin typeface="Segoe UI" panose="020B0502040204020203" pitchFamily="34" charset="0"/>
                <a:cs typeface="Segoe UI" panose="020B0502040204020203" pitchFamily="34" charset="0"/>
              </a:defRPr>
            </a:lvl1pPr>
          </a:lstStyle>
          <a:p>
            <a:pPr lvl="0"/>
            <a:r>
              <a:rPr lang="de-DE" dirty="0"/>
              <a:t>Zum abdunkeln des Bildes diese Fläche über die Folie ziehen.</a:t>
            </a:r>
            <a:br>
              <a:rPr lang="de-DE" dirty="0"/>
            </a:br>
            <a:r>
              <a:rPr lang="de-DE" dirty="0"/>
              <a:t>ↆ</a:t>
            </a:r>
            <a:endParaRPr lang="de-CH" dirty="0"/>
          </a:p>
        </p:txBody>
      </p:sp>
    </p:spTree>
    <p:extLst>
      <p:ext uri="{BB962C8B-B14F-4D97-AF65-F5344CB8AC3E}">
        <p14:creationId xmlns:p14="http://schemas.microsoft.com/office/powerpoint/2010/main" val="2451753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titel">
    <p:bg>
      <p:bgPr>
        <a:solidFill>
          <a:srgbClr val="1D7A87"/>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377D84E2-D105-46DD-BB7B-CEDF2ECEB60A}"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31984560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650C3516-F946-4BB8-AF2D-3F913D14C5A5}" type="datetime4">
              <a:rPr lang="de-CH" smtClean="0"/>
              <a:t>30. Juli 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DE"/>
              <a:t>Kinderschutzzentrum </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837984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8077E347-76F1-4E15-A5D4-88FDB20C6D1D}" type="datetime4">
              <a:rPr lang="de-CH" smtClean="0"/>
              <a:t>30. Juli 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DE"/>
              <a:t>Kinderschutzzentrum </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ischentitel Kreis">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tretch>
            <a:fillRect/>
          </a:stretch>
        </p:blipFill>
        <p:spPr>
          <a:xfrm>
            <a:off x="0" y="-1"/>
            <a:ext cx="12195989" cy="6864409"/>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D2349BC2-B37B-4E10-A898-27D99DA0F4F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3070687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 Herz">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0" y="1475"/>
            <a:ext cx="12195989" cy="6861456"/>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794352AF-8896-4A9E-9273-CC7526B177B7}"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2853333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Haus">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0" y="1475"/>
            <a:ext cx="12195988" cy="6861456"/>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2C63DC61-B987-4D9D-A70D-4749713C0AC5}"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226792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Schmetterling">
    <p:bg>
      <p:bgPr>
        <a:solidFill>
          <a:srgbClr val="1D7A87"/>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FB8D74D-C788-6560-6CFF-FA9C3A494143}"/>
              </a:ext>
            </a:extLst>
          </p:cNvPr>
          <p:cNvPicPr>
            <a:picLocks noChangeAspect="1"/>
          </p:cNvPicPr>
          <p:nvPr userDrawn="1"/>
        </p:nvPicPr>
        <p:blipFill>
          <a:blip r:embed="rId2"/>
          <a:srcRect/>
          <a:stretch/>
        </p:blipFill>
        <p:spPr>
          <a:xfrm>
            <a:off x="0" y="1475"/>
            <a:ext cx="12195988" cy="6861455"/>
          </a:xfrm>
          <a:prstGeom prst="rect">
            <a:avLst/>
          </a:prstGeom>
        </p:spPr>
      </p:pic>
      <p:sp>
        <p:nvSpPr>
          <p:cNvPr id="2" name="Titel 1"/>
          <p:cNvSpPr>
            <a:spLocks noGrp="1"/>
          </p:cNvSpPr>
          <p:nvPr>
            <p:ph type="title" hasCustomPrompt="1"/>
          </p:nvPr>
        </p:nvSpPr>
        <p:spPr/>
        <p:txBody>
          <a:bodyPr/>
          <a:lstStyle>
            <a:lvl1pPr>
              <a:defRPr>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lvl1pPr>
              <a:defRPr>
                <a:solidFill>
                  <a:schemeClr val="bg1"/>
                </a:solidFill>
              </a:defRPr>
            </a:lvl1pPr>
          </a:lstStyle>
          <a:p>
            <a:fld id="{3D1869D3-4BCC-4EFA-BD68-B2BDD2EAA070}" type="datetime4">
              <a:rPr lang="de-CH" smtClean="0"/>
              <a:t>30. Juli 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lvl1pPr>
              <a:defRPr>
                <a:solidFill>
                  <a:schemeClr val="bg1"/>
                </a:solidFill>
              </a:defRPr>
            </a:lvl1pPr>
          </a:lstStyle>
          <a:p>
            <a:r>
              <a:rPr lang="de-DE"/>
              <a:t>Kinderschutzzentrum </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dirty="0"/>
          </a:p>
        </p:txBody>
      </p:sp>
      <p:sp>
        <p:nvSpPr>
          <p:cNvPr id="11" name="Textplatzhalter 10">
            <a:extLst>
              <a:ext uri="{FF2B5EF4-FFF2-40B4-BE49-F238E27FC236}">
                <a16:creationId xmlns:a16="http://schemas.microsoft.com/office/drawing/2014/main" id="{E99568E8-CB0C-B928-D4D0-0672170A9411}"/>
              </a:ext>
            </a:extLst>
          </p:cNvPr>
          <p:cNvSpPr>
            <a:spLocks noGrp="1"/>
          </p:cNvSpPr>
          <p:nvPr>
            <p:ph type="body" sz="quarter" idx="13" hasCustomPrompt="1"/>
          </p:nvPr>
        </p:nvSpPr>
        <p:spPr>
          <a:xfrm>
            <a:off x="623888" y="1844675"/>
            <a:ext cx="10944225" cy="972257"/>
          </a:xfrm>
        </p:spPr>
        <p:txBody>
          <a:bodyPr/>
          <a:lstStyle>
            <a:lvl1pPr>
              <a:buNone/>
              <a:defRPr>
                <a:solidFill>
                  <a:schemeClr val="bg1"/>
                </a:solidFill>
              </a:defRPr>
            </a:lvl1pPr>
          </a:lstStyle>
          <a:p>
            <a:pPr lvl="0"/>
            <a:r>
              <a:rPr lang="de-DE" dirty="0"/>
              <a:t>Untertitel hinzufügen optional</a:t>
            </a:r>
            <a:endParaRPr lang="de-CH" dirty="0"/>
          </a:p>
        </p:txBody>
      </p:sp>
    </p:spTree>
    <p:extLst>
      <p:ext uri="{BB962C8B-B14F-4D97-AF65-F5344CB8AC3E}">
        <p14:creationId xmlns:p14="http://schemas.microsoft.com/office/powerpoint/2010/main" val="42679397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3887" y="512676"/>
            <a:ext cx="10944225" cy="1071351"/>
          </a:xfrm>
          <a:prstGeom prst="rect">
            <a:avLst/>
          </a:prstGeom>
        </p:spPr>
        <p:txBody>
          <a:bodyPr vert="horz" lIns="0" tIns="0" rIns="0" bIns="0" rtlCol="0" anchor="t">
            <a:noAutofit/>
          </a:bodyPr>
          <a:lstStyle/>
          <a:p>
            <a:r>
              <a:rPr lang="de-CH" dirty="0"/>
              <a:t>Titel hinzufügen</a:t>
            </a:r>
          </a:p>
        </p:txBody>
      </p:sp>
      <p:sp>
        <p:nvSpPr>
          <p:cNvPr id="3" name="Textplatzhalter 2"/>
          <p:cNvSpPr>
            <a:spLocks noGrp="1"/>
          </p:cNvSpPr>
          <p:nvPr>
            <p:ph type="body" idx="1"/>
          </p:nvPr>
        </p:nvSpPr>
        <p:spPr>
          <a:xfrm>
            <a:off x="623887" y="1844674"/>
            <a:ext cx="10944225" cy="4392613"/>
          </a:xfrm>
          <a:prstGeom prst="rect">
            <a:avLst/>
          </a:prstGeom>
        </p:spPr>
        <p:txBody>
          <a:bodyPr vert="horz" lIns="0" tIns="0" rIns="0" bIns="0" rtlCol="0">
            <a:noAutofit/>
          </a:bodyPr>
          <a:lstStyle/>
          <a:p>
            <a:pPr lvl="0"/>
            <a:r>
              <a:rPr lang="de-CH" noProof="0" dirty="0"/>
              <a:t>Inhalt hinzufügen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8905762" y="6476400"/>
            <a:ext cx="2498044" cy="100889"/>
          </a:xfrm>
          <a:prstGeom prst="rect">
            <a:avLst/>
          </a:prstGeom>
        </p:spPr>
        <p:txBody>
          <a:bodyPr vert="horz" lIns="0" tIns="0" rIns="0" bIns="0" rtlCol="0" anchor="t" anchorCtr="0"/>
          <a:lstStyle>
            <a:lvl1pPr marL="0" indent="0" algn="r">
              <a:buNone/>
              <a:defRPr sz="600" spc="20" baseline="0">
                <a:solidFill>
                  <a:schemeClr val="tx1"/>
                </a:solidFill>
              </a:defRPr>
            </a:lvl1pPr>
          </a:lstStyle>
          <a:p>
            <a:fld id="{52BEA070-0F52-464E-B27A-9A378F249025}" type="datetime4">
              <a:rPr lang="de-CH" smtClean="0"/>
              <a:t>30. Juli 2026</a:t>
            </a:fld>
            <a:endParaRPr lang="de-CH" spc="20" dirty="0"/>
          </a:p>
        </p:txBody>
      </p:sp>
      <p:sp>
        <p:nvSpPr>
          <p:cNvPr id="5" name="Fußzeilenplatzhalter 4"/>
          <p:cNvSpPr>
            <a:spLocks noGrp="1"/>
          </p:cNvSpPr>
          <p:nvPr>
            <p:ph type="ftr" sz="quarter" idx="3"/>
          </p:nvPr>
        </p:nvSpPr>
        <p:spPr>
          <a:xfrm>
            <a:off x="623888" y="6476400"/>
            <a:ext cx="8172413" cy="100889"/>
          </a:xfrm>
          <a:prstGeom prst="rect">
            <a:avLst/>
          </a:prstGeom>
        </p:spPr>
        <p:txBody>
          <a:bodyPr vert="horz" lIns="0" tIns="0" rIns="0" bIns="0" rtlCol="0" anchor="t" anchorCtr="0"/>
          <a:lstStyle>
            <a:lvl1pPr marL="0" indent="0" algn="l">
              <a:buNone/>
              <a:defRPr sz="600" spc="20" baseline="0">
                <a:solidFill>
                  <a:schemeClr val="tx1"/>
                </a:solidFill>
              </a:defRPr>
            </a:lvl1pPr>
          </a:lstStyle>
          <a:p>
            <a:r>
              <a:rPr lang="de-DE"/>
              <a:t>Kinderschutzzentrum </a:t>
            </a:r>
            <a:endParaRPr lang="de-CH" spc="20" dirty="0"/>
          </a:p>
        </p:txBody>
      </p:sp>
      <p:sp>
        <p:nvSpPr>
          <p:cNvPr id="6" name="Foliennummernplatzhalter 5"/>
          <p:cNvSpPr>
            <a:spLocks noGrp="1"/>
          </p:cNvSpPr>
          <p:nvPr>
            <p:ph type="sldNum" sz="quarter" idx="4"/>
          </p:nvPr>
        </p:nvSpPr>
        <p:spPr>
          <a:xfrm>
            <a:off x="11439525" y="6476400"/>
            <a:ext cx="129083" cy="100889"/>
          </a:xfrm>
          <a:prstGeom prst="rect">
            <a:avLst/>
          </a:prstGeom>
        </p:spPr>
        <p:txBody>
          <a:bodyPr vert="horz" lIns="0" tIns="0" rIns="0" bIns="0" rtlCol="0" anchor="t" anchorCtr="0"/>
          <a:lstStyle>
            <a:lvl1pPr marL="0" indent="0" algn="r">
              <a:buNone/>
              <a:defRPr sz="600" spc="20" baseline="0">
                <a:solidFill>
                  <a:schemeClr val="tx1"/>
                </a:solidFill>
              </a:defRPr>
            </a:lvl1pPr>
          </a:lstStyle>
          <a:p>
            <a:fld id="{442AD375-037F-43D0-B059-5172DA06796A}" type="slidenum">
              <a:rPr lang="de-CH" smtClean="0"/>
              <a:pPr/>
              <a:t>‹Nr.›</a:t>
            </a:fld>
            <a:endParaRPr lang="de-CH" spc="20" dirty="0"/>
          </a:p>
        </p:txBody>
      </p:sp>
      <p:sp>
        <p:nvSpPr>
          <p:cNvPr id="7" name="Textfeld 6">
            <a:extLst>
              <a:ext uri="{FF2B5EF4-FFF2-40B4-BE49-F238E27FC236}">
                <a16:creationId xmlns:a16="http://schemas.microsoft.com/office/drawing/2014/main" id="{1C703539-8E35-D069-DBD5-3A4DCC125A4D}"/>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dirty="0">
                <a:solidFill>
                  <a:schemeClr val="bg1">
                    <a:lumMod val="85000"/>
                  </a:schemeClr>
                </a:solidFill>
              </a:rPr>
              <a:t>Erstellt durch Vorlagenbauer.ch</a:t>
            </a:r>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66" r:id="rId2"/>
    <p:sldLayoutId id="2147483667" r:id="rId3"/>
    <p:sldLayoutId id="2147483669" r:id="rId4"/>
    <p:sldLayoutId id="2147483670" r:id="rId5"/>
    <p:sldLayoutId id="2147483671" r:id="rId6"/>
    <p:sldLayoutId id="2147483672" r:id="rId7"/>
    <p:sldLayoutId id="2147483673" r:id="rId8"/>
    <p:sldLayoutId id="2147483674" r:id="rId9"/>
    <p:sldLayoutId id="2147483709" r:id="rId10"/>
    <p:sldLayoutId id="2147483711" r:id="rId11"/>
    <p:sldLayoutId id="2147483712" r:id="rId12"/>
    <p:sldLayoutId id="2147483710" r:id="rId13"/>
    <p:sldLayoutId id="2147483676" r:id="rId14"/>
    <p:sldLayoutId id="2147483659" r:id="rId15"/>
    <p:sldLayoutId id="2147483679" r:id="rId16"/>
    <p:sldLayoutId id="2147483685" r:id="rId17"/>
    <p:sldLayoutId id="2147483686" r:id="rId18"/>
    <p:sldLayoutId id="2147483682" r:id="rId19"/>
    <p:sldLayoutId id="2147483683" r:id="rId20"/>
    <p:sldLayoutId id="2147483684" r:id="rId21"/>
    <p:sldLayoutId id="2147483675" r:id="rId22"/>
    <p:sldLayoutId id="2147483703" r:id="rId23"/>
    <p:sldLayoutId id="2147483706" r:id="rId24"/>
    <p:sldLayoutId id="2147483680" r:id="rId25"/>
    <p:sldLayoutId id="2147483705" r:id="rId26"/>
    <p:sldLayoutId id="2147483681" r:id="rId27"/>
    <p:sldLayoutId id="2147483687" r:id="rId28"/>
    <p:sldLayoutId id="2147483689" r:id="rId29"/>
    <p:sldLayoutId id="2147483688" r:id="rId30"/>
    <p:sldLayoutId id="2147483690" r:id="rId31"/>
    <p:sldLayoutId id="2147483691" r:id="rId32"/>
    <p:sldLayoutId id="2147483692" r:id="rId33"/>
    <p:sldLayoutId id="2147483693" r:id="rId34"/>
    <p:sldLayoutId id="2147483707" r:id="rId35"/>
    <p:sldLayoutId id="2147483694" r:id="rId36"/>
    <p:sldLayoutId id="2147483704" r:id="rId37"/>
    <p:sldLayoutId id="2147483695" r:id="rId38"/>
    <p:sldLayoutId id="2147483696" r:id="rId39"/>
    <p:sldLayoutId id="2147483697" r:id="rId40"/>
    <p:sldLayoutId id="2147483698" r:id="rId41"/>
    <p:sldLayoutId id="2147483708" r:id="rId42"/>
    <p:sldLayoutId id="2147483701" r:id="rId43"/>
    <p:sldLayoutId id="2147483702" r:id="rId44"/>
    <p:sldLayoutId id="2147483699" r:id="rId45"/>
    <p:sldLayoutId id="2147483700" r:id="rId46"/>
    <p:sldLayoutId id="2147483677" r:id="rId47"/>
    <p:sldLayoutId id="2147483678" r:id="rId48"/>
    <p:sldLayoutId id="2147483665" r:id="rId49"/>
    <p:sldLayoutId id="2147483663" r:id="rId50"/>
    <p:sldLayoutId id="2147483664" r:id="rId51"/>
  </p:sldLayoutIdLst>
  <p:hf sldNum="0" hdr="0" dt="0"/>
  <p:txStyles>
    <p:titleStyle>
      <a:lvl1pPr algn="l" defTabSz="914400" rtl="0" eaLnBrk="1" latinLnBrk="0" hangingPunct="1">
        <a:lnSpc>
          <a:spcPct val="105000"/>
        </a:lnSpc>
        <a:spcBef>
          <a:spcPct val="0"/>
        </a:spcBef>
        <a:buNone/>
        <a:defRPr sz="3600" kern="1200">
          <a:solidFill>
            <a:schemeClr val="accent1"/>
          </a:solidFill>
          <a:latin typeface="+mj-lt"/>
          <a:ea typeface="+mj-ea"/>
          <a:cs typeface="+mj-cs"/>
        </a:defRPr>
      </a:lvl1pPr>
    </p:titleStyle>
    <p:bodyStyle>
      <a:lvl1pPr marL="216000" indent="-216000" algn="l" defTabSz="914400" rtl="0" eaLnBrk="1" latinLnBrk="0" hangingPunct="1">
        <a:lnSpc>
          <a:spcPct val="105000"/>
        </a:lnSpc>
        <a:spcBef>
          <a:spcPts val="0"/>
        </a:spcBef>
        <a:buFont typeface="Arial" panose="020B0604020202020204" pitchFamily="34" charset="0"/>
        <a:buChar char="–"/>
        <a:tabLst>
          <a:tab pos="216000" algn="l"/>
        </a:tabLst>
        <a:defRPr sz="2000" kern="1200">
          <a:solidFill>
            <a:schemeClr val="tx2"/>
          </a:solidFill>
          <a:latin typeface="+mn-lt"/>
          <a:ea typeface="+mn-ea"/>
          <a:cs typeface="+mn-cs"/>
        </a:defRPr>
      </a:lvl1pPr>
      <a:lvl2pPr marL="360000" indent="-144000" algn="l" defTabSz="914400" rtl="0" eaLnBrk="1" latinLnBrk="0" hangingPunct="1">
        <a:lnSpc>
          <a:spcPct val="105000"/>
        </a:lnSpc>
        <a:spcBef>
          <a:spcPts val="0"/>
        </a:spcBef>
        <a:buFont typeface="Arial" panose="020B0604020202020204" pitchFamily="34" charset="0"/>
        <a:buChar char="•"/>
        <a:tabLst>
          <a:tab pos="216000" algn="l"/>
          <a:tab pos="432000" algn="l"/>
        </a:tabLst>
        <a:defRPr sz="2000" kern="1200">
          <a:solidFill>
            <a:schemeClr val="tx2"/>
          </a:solidFill>
          <a:latin typeface="+mn-lt"/>
          <a:ea typeface="+mn-ea"/>
          <a:cs typeface="+mn-cs"/>
        </a:defRPr>
      </a:lvl2pPr>
      <a:lvl3pPr marL="504000" indent="-144000" algn="l" defTabSz="914400" rtl="0" eaLnBrk="1" latinLnBrk="0" hangingPunct="1">
        <a:lnSpc>
          <a:spcPct val="105000"/>
        </a:lnSpc>
        <a:spcBef>
          <a:spcPts val="0"/>
        </a:spcBef>
        <a:buFont typeface="Arial" panose="020B0604020202020204" pitchFamily="34" charset="0"/>
        <a:buChar char="◦"/>
        <a:tabLst>
          <a:tab pos="432000" algn="l"/>
          <a:tab pos="648000" algn="l"/>
        </a:tabLst>
        <a:defRPr sz="2000" kern="1200">
          <a:solidFill>
            <a:schemeClr val="tx2"/>
          </a:solidFill>
          <a:latin typeface="+mn-lt"/>
          <a:ea typeface="+mn-ea"/>
          <a:cs typeface="+mn-cs"/>
        </a:defRPr>
      </a:lvl3pPr>
      <a:lvl4pPr marL="720000" indent="-216000" algn="l" defTabSz="914400" rtl="0" eaLnBrk="1" latinLnBrk="0" hangingPunct="1">
        <a:lnSpc>
          <a:spcPct val="105000"/>
        </a:lnSpc>
        <a:spcBef>
          <a:spcPts val="0"/>
        </a:spcBef>
        <a:buFont typeface="Arial" panose="020B0604020202020204" pitchFamily="34" charset="0"/>
        <a:buChar char="–"/>
        <a:tabLst>
          <a:tab pos="648000" algn="l"/>
          <a:tab pos="864000" algn="l"/>
        </a:tabLst>
        <a:defRPr sz="2000" kern="1200">
          <a:solidFill>
            <a:schemeClr val="tx2"/>
          </a:solidFill>
          <a:latin typeface="+mn-lt"/>
          <a:ea typeface="+mn-ea"/>
          <a:cs typeface="+mn-cs"/>
        </a:defRPr>
      </a:lvl4pPr>
      <a:lvl5pPr marL="936000" indent="-216000" algn="l" defTabSz="914400" rtl="0" eaLnBrk="1" latinLnBrk="0" hangingPunct="1">
        <a:lnSpc>
          <a:spcPct val="105000"/>
        </a:lnSpc>
        <a:spcBef>
          <a:spcPts val="0"/>
        </a:spcBef>
        <a:buFont typeface="Arial" panose="020B0604020202020204" pitchFamily="34" charset="0"/>
        <a:buChar char="–"/>
        <a:tabLst>
          <a:tab pos="864000" algn="l"/>
          <a:tab pos="1080000" algn="l"/>
        </a:tabLst>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A4A3A4"/>
          </p15:clr>
        </p15:guide>
        <p15:guide id="2" pos="7287" userDrawn="1">
          <p15:clr>
            <a:srgbClr val="A4A3A4"/>
          </p15:clr>
        </p15:guide>
        <p15:guide id="3" orient="horz" pos="3929" userDrawn="1">
          <p15:clr>
            <a:srgbClr val="A4A3A4"/>
          </p15:clr>
        </p15:guide>
        <p15:guide id="4" orient="horz" pos="1162" userDrawn="1">
          <p15:clr>
            <a:srgbClr val="A4A3A4"/>
          </p15:clr>
        </p15:guide>
        <p15:guide id="5" orient="horz" pos="391" userDrawn="1">
          <p15:clr>
            <a:srgbClr val="A4A3A4"/>
          </p15:clr>
        </p15:guide>
        <p15:guide id="7" pos="3908" userDrawn="1">
          <p15:clr>
            <a:srgbClr val="A4A3A4"/>
          </p15:clr>
        </p15:guide>
        <p15:guide id="8" pos="3772"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kszsg.ch/" TargetMode="External"/><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kszsg.ch/"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www.kjn.ch/" TargetMode="External"/><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www.kjn.ch/"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Person, Menschliches Gesicht, Pelz, Lächeln enthält.  KI-generierte Inhalte können fehlerhaft sein.">
            <a:extLst>
              <a:ext uri="{FF2B5EF4-FFF2-40B4-BE49-F238E27FC236}">
                <a16:creationId xmlns:a16="http://schemas.microsoft.com/office/drawing/2014/main" id="{47CF243D-CFF0-DF47-136B-A5B46361008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l="24" r="24"/>
          <a:stretch/>
        </p:blipFill>
        <p:spPr>
          <a:xfrm>
            <a:off x="0" y="1"/>
            <a:ext cx="12192000" cy="4373572"/>
          </a:xfrm>
        </p:spPr>
      </p:pic>
      <p:sp>
        <p:nvSpPr>
          <p:cNvPr id="3" name="Titel 2">
            <a:extLst>
              <a:ext uri="{FF2B5EF4-FFF2-40B4-BE49-F238E27FC236}">
                <a16:creationId xmlns:a16="http://schemas.microsoft.com/office/drawing/2014/main" id="{69C930EF-1B8B-A24C-9B09-26C6393D8097}"/>
              </a:ext>
            </a:extLst>
          </p:cNvPr>
          <p:cNvSpPr>
            <a:spLocks noGrp="1"/>
          </p:cNvSpPr>
          <p:nvPr>
            <p:ph type="ctrTitle"/>
          </p:nvPr>
        </p:nvSpPr>
        <p:spPr>
          <a:xfrm>
            <a:off x="623888" y="4680000"/>
            <a:ext cx="7848376" cy="1090597"/>
          </a:xfrm>
        </p:spPr>
        <p:txBody>
          <a:bodyPr/>
          <a:lstStyle/>
          <a:p>
            <a:r>
              <a:rPr lang="de-CH" sz="3600" dirty="0">
                <a:solidFill>
                  <a:schemeClr val="accent1"/>
                </a:solidFill>
              </a:rPr>
              <a:t>Kinderschutzzentrum  –</a:t>
            </a:r>
            <a:r>
              <a:rPr lang="de-CH" dirty="0"/>
              <a:t> </a:t>
            </a:r>
            <a:r>
              <a:rPr lang="de-CH" dirty="0">
                <a:hlinkClick r:id="rId3"/>
              </a:rPr>
              <a:t>www.kszsg.ch</a:t>
            </a:r>
            <a:endParaRPr lang="de-CH" noProof="0" dirty="0"/>
          </a:p>
        </p:txBody>
      </p:sp>
      <p:sp>
        <p:nvSpPr>
          <p:cNvPr id="13" name="Textplatzhalter 12">
            <a:extLst>
              <a:ext uri="{FF2B5EF4-FFF2-40B4-BE49-F238E27FC236}">
                <a16:creationId xmlns:a16="http://schemas.microsoft.com/office/drawing/2014/main" id="{4E03AC64-D20D-22FD-16A3-19FFF558F52C}"/>
              </a:ext>
            </a:extLst>
          </p:cNvPr>
          <p:cNvSpPr>
            <a:spLocks noGrp="1"/>
          </p:cNvSpPr>
          <p:nvPr>
            <p:ph type="body" sz="quarter" idx="14"/>
          </p:nvPr>
        </p:nvSpPr>
        <p:spPr/>
        <p:txBody>
          <a:bodyPr/>
          <a:lstStyle/>
          <a:p>
            <a:endParaRPr lang="de-CH"/>
          </a:p>
        </p:txBody>
      </p:sp>
    </p:spTree>
    <p:extLst>
      <p:ext uri="{BB962C8B-B14F-4D97-AF65-F5344CB8AC3E}">
        <p14:creationId xmlns:p14="http://schemas.microsoft.com/office/powerpoint/2010/main" val="3337506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7AB650-6FDB-46B1-9C5D-384918A63C40}"/>
              </a:ext>
            </a:extLst>
          </p:cNvPr>
          <p:cNvSpPr>
            <a:spLocks noGrp="1"/>
          </p:cNvSpPr>
          <p:nvPr>
            <p:ph type="title"/>
          </p:nvPr>
        </p:nvSpPr>
        <p:spPr/>
        <p:txBody>
          <a:bodyPr/>
          <a:lstStyle/>
          <a:p>
            <a:r>
              <a:rPr lang="de-CH" dirty="0"/>
              <a:t>Kinderschutzzentrum  – </a:t>
            </a:r>
            <a:r>
              <a:rPr lang="de-CH" dirty="0">
                <a:hlinkClick r:id="rId3"/>
              </a:rPr>
              <a:t>www.kszsg.ch</a:t>
            </a:r>
            <a:r>
              <a:rPr lang="de-CH" dirty="0"/>
              <a:t> </a:t>
            </a:r>
            <a:br>
              <a:rPr lang="de-CH" dirty="0"/>
            </a:br>
            <a:br>
              <a:rPr lang="de-CH" dirty="0"/>
            </a:br>
            <a:r>
              <a:rPr lang="de-CH" b="0" dirty="0"/>
              <a:t>Beratungsstelle</a:t>
            </a:r>
            <a:br>
              <a:rPr lang="de-CH" b="0" dirty="0"/>
            </a:br>
            <a:r>
              <a:rPr lang="de-CH" b="0" dirty="0"/>
              <a:t>Weiterbildung / Prävention</a:t>
            </a:r>
            <a:br>
              <a:rPr lang="de-CH" b="0" dirty="0"/>
            </a:br>
            <a:endParaRPr lang="de-CH" dirty="0"/>
          </a:p>
        </p:txBody>
      </p:sp>
      <p:sp>
        <p:nvSpPr>
          <p:cNvPr id="3" name="Inhaltsplatzhalter 2">
            <a:extLst>
              <a:ext uri="{FF2B5EF4-FFF2-40B4-BE49-F238E27FC236}">
                <a16:creationId xmlns:a16="http://schemas.microsoft.com/office/drawing/2014/main" id="{116342C0-70FD-4C75-B5B7-9FF38CA596CC}"/>
              </a:ext>
            </a:extLst>
          </p:cNvPr>
          <p:cNvSpPr>
            <a:spLocks noGrp="1"/>
          </p:cNvSpPr>
          <p:nvPr>
            <p:ph idx="1"/>
          </p:nvPr>
        </p:nvSpPr>
        <p:spPr/>
        <p:txBody>
          <a:bodyPr/>
          <a:lstStyle/>
          <a:p>
            <a:endParaRPr lang="de-CH" dirty="0"/>
          </a:p>
          <a:p>
            <a:endParaRPr lang="de-CH" dirty="0"/>
          </a:p>
          <a:p>
            <a:pPr marL="0" indent="0">
              <a:buNone/>
            </a:pPr>
            <a:endParaRPr lang="de-CH" dirty="0"/>
          </a:p>
          <a:p>
            <a:pPr marL="0" indent="0">
              <a:buNone/>
            </a:pPr>
            <a:endParaRPr lang="de-CH" dirty="0"/>
          </a:p>
          <a:p>
            <a:pPr marL="0" indent="0">
              <a:buNone/>
            </a:pPr>
            <a:endParaRPr lang="de-CH" dirty="0"/>
          </a:p>
          <a:p>
            <a:pPr marL="0" indent="0">
              <a:buNone/>
            </a:pPr>
            <a:r>
              <a:rPr lang="de-CH" dirty="0"/>
              <a:t>Im Kinderschutzzentrum arbeiten 10 Fachmitarbeitende (Sozialarbeit, Sozialpädagogik und Psychologie), 2 Fachfrauen Administration, eine Leitung und ein Auszubildender oder eine Auszubildende (Sozialarbeit FH OST).</a:t>
            </a:r>
          </a:p>
          <a:p>
            <a:endParaRPr lang="de-CH" dirty="0"/>
          </a:p>
        </p:txBody>
      </p:sp>
      <p:sp>
        <p:nvSpPr>
          <p:cNvPr id="4" name="Fußzeilenplatzhalter 3">
            <a:extLst>
              <a:ext uri="{FF2B5EF4-FFF2-40B4-BE49-F238E27FC236}">
                <a16:creationId xmlns:a16="http://schemas.microsoft.com/office/drawing/2014/main" id="{9FD2153B-3909-4A9A-A343-4D03AD61F262}"/>
              </a:ext>
            </a:extLst>
          </p:cNvPr>
          <p:cNvSpPr>
            <a:spLocks noGrp="1"/>
          </p:cNvSpPr>
          <p:nvPr>
            <p:ph type="ftr" sz="quarter" idx="11"/>
          </p:nvPr>
        </p:nvSpPr>
        <p:spPr/>
        <p:txBody>
          <a:bodyPr/>
          <a:lstStyle/>
          <a:p>
            <a:r>
              <a:rPr lang="de-DE"/>
              <a:t>Kinderschutzzentrum </a:t>
            </a:r>
            <a:endParaRPr lang="de-CH" dirty="0"/>
          </a:p>
        </p:txBody>
      </p:sp>
    </p:spTree>
    <p:extLst>
      <p:ext uri="{BB962C8B-B14F-4D97-AF65-F5344CB8AC3E}">
        <p14:creationId xmlns:p14="http://schemas.microsoft.com/office/powerpoint/2010/main" val="105129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3E720-1E3E-45D0-9794-2C2B31CEDAF1}"/>
              </a:ext>
            </a:extLst>
          </p:cNvPr>
          <p:cNvSpPr>
            <a:spLocks noGrp="1"/>
          </p:cNvSpPr>
          <p:nvPr>
            <p:ph type="title"/>
          </p:nvPr>
        </p:nvSpPr>
        <p:spPr/>
        <p:txBody>
          <a:bodyPr/>
          <a:lstStyle/>
          <a:p>
            <a:r>
              <a:rPr lang="de-CH" dirty="0"/>
              <a:t>Kinder- und Jugendnotruf (KJN) </a:t>
            </a:r>
            <a:r>
              <a:rPr lang="de-CH" dirty="0">
                <a:hlinkClick r:id="rId3"/>
              </a:rPr>
              <a:t>www.kjn.ch</a:t>
            </a:r>
            <a:endParaRPr lang="de-CH" dirty="0"/>
          </a:p>
        </p:txBody>
      </p:sp>
      <p:sp>
        <p:nvSpPr>
          <p:cNvPr id="4" name="Fußzeilenplatzhalter 3">
            <a:extLst>
              <a:ext uri="{FF2B5EF4-FFF2-40B4-BE49-F238E27FC236}">
                <a16:creationId xmlns:a16="http://schemas.microsoft.com/office/drawing/2014/main" id="{A824C4BC-43F6-4256-8673-22109611EDF9}"/>
              </a:ext>
            </a:extLst>
          </p:cNvPr>
          <p:cNvSpPr>
            <a:spLocks noGrp="1"/>
          </p:cNvSpPr>
          <p:nvPr>
            <p:ph type="ftr" sz="quarter" idx="11"/>
          </p:nvPr>
        </p:nvSpPr>
        <p:spPr/>
        <p:txBody>
          <a:bodyPr/>
          <a:lstStyle/>
          <a:p>
            <a:r>
              <a:rPr lang="de-DE"/>
              <a:t>Kinderschutzzentrum </a:t>
            </a:r>
            <a:endParaRPr lang="de-CH" dirty="0"/>
          </a:p>
        </p:txBody>
      </p:sp>
      <p:pic>
        <p:nvPicPr>
          <p:cNvPr id="5" name="Inhaltsplatzhalter 2">
            <a:extLst>
              <a:ext uri="{FF2B5EF4-FFF2-40B4-BE49-F238E27FC236}">
                <a16:creationId xmlns:a16="http://schemas.microsoft.com/office/drawing/2014/main" id="{30B90981-AEAE-4D0D-A3D5-3497AAE8C978}"/>
              </a:ext>
            </a:extLst>
          </p:cNvPr>
          <p:cNvPicPr>
            <a:picLocks noGrp="1" noChangeAspect="1"/>
          </p:cNvPicPr>
          <p:nvPr>
            <p:ph idx="1"/>
          </p:nvPr>
        </p:nvPicPr>
        <p:blipFill>
          <a:blip r:embed="rId4"/>
          <a:stretch>
            <a:fillRect/>
          </a:stretch>
        </p:blipFill>
        <p:spPr>
          <a:xfrm>
            <a:off x="623887" y="1412776"/>
            <a:ext cx="10944225" cy="2327255"/>
          </a:xfrm>
          <a:prstGeom prst="rect">
            <a:avLst/>
          </a:prstGeom>
        </p:spPr>
      </p:pic>
      <p:pic>
        <p:nvPicPr>
          <p:cNvPr id="6" name="Picture 2">
            <a:extLst>
              <a:ext uri="{FF2B5EF4-FFF2-40B4-BE49-F238E27FC236}">
                <a16:creationId xmlns:a16="http://schemas.microsoft.com/office/drawing/2014/main" id="{25AC78FC-C42E-4CD3-9402-C18AB001990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411" r="6311"/>
          <a:stretch/>
        </p:blipFill>
        <p:spPr bwMode="auto">
          <a:xfrm>
            <a:off x="2063552" y="4077072"/>
            <a:ext cx="1417028" cy="2003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extLst>
              <a:ext uri="{FF2B5EF4-FFF2-40B4-BE49-F238E27FC236}">
                <a16:creationId xmlns:a16="http://schemas.microsoft.com/office/drawing/2014/main" id="{352F7185-72E5-4415-B642-170E3CA5E5E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55910" y="4077072"/>
            <a:ext cx="1468485" cy="1976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30E13EE2-2AA7-43DE-84D0-60654D8E1F1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67607" y="4070435"/>
            <a:ext cx="1523131" cy="199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7688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452E0-01BA-41B9-BBA8-ACA3017D95BC}"/>
              </a:ext>
            </a:extLst>
          </p:cNvPr>
          <p:cNvSpPr>
            <a:spLocks noGrp="1"/>
          </p:cNvSpPr>
          <p:nvPr>
            <p:ph type="title"/>
          </p:nvPr>
        </p:nvSpPr>
        <p:spPr/>
        <p:txBody>
          <a:bodyPr/>
          <a:lstStyle/>
          <a:p>
            <a:r>
              <a:rPr lang="de-CH" dirty="0"/>
              <a:t>Wann kann ich beim KJN anrufen?</a:t>
            </a:r>
          </a:p>
        </p:txBody>
      </p:sp>
      <p:sp>
        <p:nvSpPr>
          <p:cNvPr id="3" name="Inhaltsplatzhalter 2">
            <a:extLst>
              <a:ext uri="{FF2B5EF4-FFF2-40B4-BE49-F238E27FC236}">
                <a16:creationId xmlns:a16="http://schemas.microsoft.com/office/drawing/2014/main" id="{D33AAAA3-C4EE-4DF7-8FA5-AE768CBF1493}"/>
              </a:ext>
            </a:extLst>
          </p:cNvPr>
          <p:cNvSpPr>
            <a:spLocks noGrp="1"/>
          </p:cNvSpPr>
          <p:nvPr>
            <p:ph idx="1"/>
          </p:nvPr>
        </p:nvSpPr>
        <p:spPr/>
        <p:txBody>
          <a:bodyPr/>
          <a:lstStyle/>
          <a:p>
            <a:pPr marL="0" indent="0">
              <a:buNone/>
            </a:pPr>
            <a:r>
              <a:rPr lang="de-CH" dirty="0"/>
              <a:t>Austausch in Kleingruppen zu folgenden Fragen:</a:t>
            </a:r>
          </a:p>
          <a:p>
            <a:pPr marL="0" indent="0">
              <a:buNone/>
            </a:pPr>
            <a:endParaRPr lang="de-CH" dirty="0"/>
          </a:p>
          <a:p>
            <a:pPr marL="0" indent="0">
              <a:buNone/>
            </a:pPr>
            <a:r>
              <a:rPr lang="de-CH" dirty="0"/>
              <a:t>Was denkst du: </a:t>
            </a:r>
          </a:p>
          <a:p>
            <a:r>
              <a:rPr lang="de-CH" dirty="0"/>
              <a:t>In welchen Situationen könntet ihr anrufen?</a:t>
            </a:r>
          </a:p>
          <a:p>
            <a:r>
              <a:rPr lang="de-CH" dirty="0"/>
              <a:t>An welche Personen oder Hilfestellen könntet ihr euch bei Problemen sonst wenden?</a:t>
            </a:r>
          </a:p>
          <a:p>
            <a:r>
              <a:rPr lang="de-CH" dirty="0"/>
              <a:t>Aus welchen Gründen holen sich manche Kinder und Jugendliche keine Hilfe, wenn sie Probleme haben?</a:t>
            </a:r>
          </a:p>
          <a:p>
            <a:r>
              <a:rPr lang="de-CH" dirty="0"/>
              <a:t>Warum ist es in manchen Situationen das Beste, sich auch von einer erwachsenen Person Unterstützung zu holen?</a:t>
            </a:r>
          </a:p>
          <a:p>
            <a:pPr marL="0" indent="0">
              <a:buNone/>
            </a:pPr>
            <a:endParaRPr lang="de-CH" dirty="0"/>
          </a:p>
        </p:txBody>
      </p:sp>
      <p:sp>
        <p:nvSpPr>
          <p:cNvPr id="4" name="Fußzeilenplatzhalter 3">
            <a:extLst>
              <a:ext uri="{FF2B5EF4-FFF2-40B4-BE49-F238E27FC236}">
                <a16:creationId xmlns:a16="http://schemas.microsoft.com/office/drawing/2014/main" id="{0651AE33-1656-4A18-ADAE-7C66D1FFF1B9}"/>
              </a:ext>
            </a:extLst>
          </p:cNvPr>
          <p:cNvSpPr>
            <a:spLocks noGrp="1"/>
          </p:cNvSpPr>
          <p:nvPr>
            <p:ph type="ftr" sz="quarter" idx="11"/>
          </p:nvPr>
        </p:nvSpPr>
        <p:spPr/>
        <p:txBody>
          <a:bodyPr/>
          <a:lstStyle/>
          <a:p>
            <a:r>
              <a:rPr lang="de-DE"/>
              <a:t>Kinderschutzzentrum </a:t>
            </a:r>
            <a:endParaRPr lang="de-CH" dirty="0"/>
          </a:p>
        </p:txBody>
      </p:sp>
    </p:spTree>
    <p:extLst>
      <p:ext uri="{BB962C8B-B14F-4D97-AF65-F5344CB8AC3E}">
        <p14:creationId xmlns:p14="http://schemas.microsoft.com/office/powerpoint/2010/main" val="21136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BD5C6-A8DE-49CD-A8D6-A10E47673C8E}"/>
              </a:ext>
            </a:extLst>
          </p:cNvPr>
          <p:cNvSpPr>
            <a:spLocks noGrp="1"/>
          </p:cNvSpPr>
          <p:nvPr>
            <p:ph type="title"/>
          </p:nvPr>
        </p:nvSpPr>
        <p:spPr/>
        <p:txBody>
          <a:bodyPr/>
          <a:lstStyle/>
          <a:p>
            <a:r>
              <a:rPr lang="de-CH" dirty="0"/>
              <a:t>Wann kann ich beim KJN anrufen? </a:t>
            </a:r>
            <a:br>
              <a:rPr lang="de-CH" dirty="0"/>
            </a:br>
            <a:br>
              <a:rPr lang="de-CH" dirty="0"/>
            </a:br>
            <a:r>
              <a:rPr lang="de-CH" dirty="0"/>
              <a:t>Wenn …</a:t>
            </a:r>
            <a:br>
              <a:rPr lang="de-CH" dirty="0"/>
            </a:br>
            <a:br>
              <a:rPr lang="de-CH" dirty="0"/>
            </a:br>
            <a:endParaRPr lang="de-CH" dirty="0"/>
          </a:p>
        </p:txBody>
      </p:sp>
      <p:sp>
        <p:nvSpPr>
          <p:cNvPr id="3" name="Inhaltsplatzhalter 2">
            <a:extLst>
              <a:ext uri="{FF2B5EF4-FFF2-40B4-BE49-F238E27FC236}">
                <a16:creationId xmlns:a16="http://schemas.microsoft.com/office/drawing/2014/main" id="{654C25DA-BCC0-4064-A664-DE946A1D28D4}"/>
              </a:ext>
            </a:extLst>
          </p:cNvPr>
          <p:cNvSpPr>
            <a:spLocks noGrp="1"/>
          </p:cNvSpPr>
          <p:nvPr>
            <p:ph idx="1"/>
          </p:nvPr>
        </p:nvSpPr>
        <p:spPr/>
        <p:txBody>
          <a:bodyPr/>
          <a:lstStyle/>
          <a:p>
            <a:endParaRPr lang="de-CH" dirty="0"/>
          </a:p>
          <a:p>
            <a:endParaRPr lang="de-CH" dirty="0"/>
          </a:p>
          <a:p>
            <a:r>
              <a:rPr lang="de-CH" dirty="0"/>
              <a:t>… du Gewalt erlebst oder Angst vor Gewalt hast </a:t>
            </a:r>
          </a:p>
          <a:p>
            <a:r>
              <a:rPr lang="de-CH" dirty="0"/>
              <a:t>… dir jemand zu nahe kommt </a:t>
            </a:r>
          </a:p>
          <a:p>
            <a:r>
              <a:rPr lang="de-CH" dirty="0"/>
              <a:t>… dir jemand körperliche oder seelische Schmerzen zufügt </a:t>
            </a:r>
          </a:p>
          <a:p>
            <a:r>
              <a:rPr lang="de-CH" dirty="0"/>
              <a:t>… du Angst hast und dich niemandem anvertrauen kannst </a:t>
            </a:r>
          </a:p>
          <a:p>
            <a:r>
              <a:rPr lang="de-CH" dirty="0"/>
              <a:t>… du nicht mehr weiter weisst </a:t>
            </a:r>
          </a:p>
          <a:p>
            <a:r>
              <a:rPr lang="de-CH" dirty="0"/>
              <a:t>... deine Freundin oder dein Freund etwas Schlimmes erlebt hat und du nicht weisst, wie du helfen kannst</a:t>
            </a:r>
          </a:p>
          <a:p>
            <a:endParaRPr lang="de-CH" dirty="0"/>
          </a:p>
        </p:txBody>
      </p:sp>
      <p:sp>
        <p:nvSpPr>
          <p:cNvPr id="4" name="Fußzeilenplatzhalter 3">
            <a:extLst>
              <a:ext uri="{FF2B5EF4-FFF2-40B4-BE49-F238E27FC236}">
                <a16:creationId xmlns:a16="http://schemas.microsoft.com/office/drawing/2014/main" id="{52B02678-88F2-418F-AC6A-B79AF761EAE0}"/>
              </a:ext>
            </a:extLst>
          </p:cNvPr>
          <p:cNvSpPr>
            <a:spLocks noGrp="1"/>
          </p:cNvSpPr>
          <p:nvPr>
            <p:ph type="ftr" sz="quarter" idx="11"/>
          </p:nvPr>
        </p:nvSpPr>
        <p:spPr/>
        <p:txBody>
          <a:bodyPr/>
          <a:lstStyle/>
          <a:p>
            <a:r>
              <a:rPr lang="de-DE"/>
              <a:t>Kinderschutzzentrum </a:t>
            </a:r>
            <a:endParaRPr lang="de-CH" dirty="0"/>
          </a:p>
        </p:txBody>
      </p:sp>
    </p:spTree>
    <p:extLst>
      <p:ext uri="{BB962C8B-B14F-4D97-AF65-F5344CB8AC3E}">
        <p14:creationId xmlns:p14="http://schemas.microsoft.com/office/powerpoint/2010/main" val="42264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6CAD7A-C9DA-4153-8BA1-BC63F384B411}"/>
              </a:ext>
            </a:extLst>
          </p:cNvPr>
          <p:cNvSpPr>
            <a:spLocks noGrp="1"/>
          </p:cNvSpPr>
          <p:nvPr>
            <p:ph type="title"/>
          </p:nvPr>
        </p:nvSpPr>
        <p:spPr/>
        <p:txBody>
          <a:bodyPr/>
          <a:lstStyle/>
          <a:p>
            <a:r>
              <a:rPr lang="de-CH" dirty="0"/>
              <a:t>Kinder- und Jugendnotruf</a:t>
            </a:r>
          </a:p>
        </p:txBody>
      </p:sp>
      <p:sp>
        <p:nvSpPr>
          <p:cNvPr id="3" name="Inhaltsplatzhalter 2">
            <a:extLst>
              <a:ext uri="{FF2B5EF4-FFF2-40B4-BE49-F238E27FC236}">
                <a16:creationId xmlns:a16="http://schemas.microsoft.com/office/drawing/2014/main" id="{4E371AD8-4DA7-487B-A635-2FD1A3EE734F}"/>
              </a:ext>
            </a:extLst>
          </p:cNvPr>
          <p:cNvSpPr>
            <a:spLocks noGrp="1"/>
          </p:cNvSpPr>
          <p:nvPr>
            <p:ph idx="1"/>
          </p:nvPr>
        </p:nvSpPr>
        <p:spPr>
          <a:xfrm>
            <a:off x="4885916" y="1666739"/>
            <a:ext cx="6840265" cy="4392614"/>
          </a:xfrm>
        </p:spPr>
        <p:txBody>
          <a:bodyPr/>
          <a:lstStyle/>
          <a:p>
            <a:pPr marL="0" indent="0">
              <a:spcBef>
                <a:spcPct val="20000"/>
              </a:spcBef>
              <a:buNone/>
            </a:pPr>
            <a:r>
              <a:rPr lang="de-CH" sz="2000" b="1" dirty="0">
                <a:solidFill>
                  <a:srgbClr val="4B5559"/>
                </a:solidFill>
              </a:rPr>
              <a:t>Massenger</a:t>
            </a:r>
            <a:r>
              <a:rPr lang="de-CH" sz="2000" dirty="0">
                <a:solidFill>
                  <a:srgbClr val="4B5559"/>
                </a:solidFill>
              </a:rPr>
              <a:t>: Mit Smartphone über die Webseite </a:t>
            </a:r>
            <a:r>
              <a:rPr lang="de-CH" sz="2000" dirty="0">
                <a:solidFill>
                  <a:srgbClr val="4B5559"/>
                </a:solidFill>
                <a:hlinkClick r:id="rId3"/>
              </a:rPr>
              <a:t>www.kjn.ch</a:t>
            </a:r>
            <a:r>
              <a:rPr lang="de-CH" sz="2000" dirty="0">
                <a:solidFill>
                  <a:srgbClr val="4B5559"/>
                </a:solidFill>
              </a:rPr>
              <a:t> mit Klick</a:t>
            </a:r>
          </a:p>
          <a:p>
            <a:endParaRPr lang="de-CH" dirty="0"/>
          </a:p>
          <a:p>
            <a:endParaRPr lang="de-CH" sz="2000" b="1" dirty="0">
              <a:solidFill>
                <a:srgbClr val="4B5559"/>
              </a:solidFill>
            </a:endParaRPr>
          </a:p>
          <a:p>
            <a:pPr marL="0" indent="0">
              <a:buNone/>
            </a:pPr>
            <a:endParaRPr lang="de-CH" sz="2000" dirty="0">
              <a:solidFill>
                <a:srgbClr val="4B5559"/>
              </a:solidFill>
            </a:endParaRPr>
          </a:p>
          <a:p>
            <a:pPr marL="0" indent="0">
              <a:buNone/>
            </a:pPr>
            <a:r>
              <a:rPr lang="de-CH" sz="2000" dirty="0">
                <a:solidFill>
                  <a:srgbClr val="4B5559"/>
                </a:solidFill>
              </a:rPr>
              <a:t>erreichbar.</a:t>
            </a:r>
          </a:p>
          <a:p>
            <a:pPr marL="0" indent="0">
              <a:buNone/>
            </a:pPr>
            <a:endParaRPr lang="de-CH" b="1" dirty="0">
              <a:solidFill>
                <a:srgbClr val="4B5559"/>
              </a:solidFill>
            </a:endParaRPr>
          </a:p>
          <a:p>
            <a:pPr marL="0" indent="0">
              <a:buNone/>
            </a:pPr>
            <a:r>
              <a:rPr lang="de-CH" sz="2000" b="1" dirty="0">
                <a:solidFill>
                  <a:srgbClr val="4B5559"/>
                </a:solidFill>
              </a:rPr>
              <a:t>Telefon: </a:t>
            </a:r>
            <a:r>
              <a:rPr lang="de-CH" sz="2000" dirty="0">
                <a:solidFill>
                  <a:srgbClr val="4B5559"/>
                </a:solidFill>
              </a:rPr>
              <a:t>Oder unter der Nummer anrufen.</a:t>
            </a:r>
          </a:p>
          <a:p>
            <a:pPr marL="0" indent="0">
              <a:buNone/>
            </a:pPr>
            <a:endParaRPr lang="de-CH" dirty="0">
              <a:solidFill>
                <a:srgbClr val="4B5559"/>
              </a:solidFill>
            </a:endParaRPr>
          </a:p>
          <a:p>
            <a:pPr marL="0" indent="0">
              <a:buNone/>
            </a:pPr>
            <a:endParaRPr lang="de-CH" sz="2000" dirty="0">
              <a:solidFill>
                <a:srgbClr val="4B5559"/>
              </a:solidFill>
            </a:endParaRPr>
          </a:p>
          <a:p>
            <a:endParaRPr lang="de-CH" dirty="0"/>
          </a:p>
          <a:p>
            <a:endParaRPr lang="de-CH" dirty="0"/>
          </a:p>
          <a:p>
            <a:endParaRPr lang="de-CH" dirty="0"/>
          </a:p>
          <a:p>
            <a:endParaRPr lang="de-CH" dirty="0"/>
          </a:p>
          <a:p>
            <a:endParaRPr lang="de-CH" dirty="0"/>
          </a:p>
        </p:txBody>
      </p:sp>
      <p:sp>
        <p:nvSpPr>
          <p:cNvPr id="4" name="Fußzeilenplatzhalter 3">
            <a:extLst>
              <a:ext uri="{FF2B5EF4-FFF2-40B4-BE49-F238E27FC236}">
                <a16:creationId xmlns:a16="http://schemas.microsoft.com/office/drawing/2014/main" id="{30F4DFA9-F99B-48F5-AE1E-F8BA034D3DFC}"/>
              </a:ext>
            </a:extLst>
          </p:cNvPr>
          <p:cNvSpPr>
            <a:spLocks noGrp="1"/>
          </p:cNvSpPr>
          <p:nvPr>
            <p:ph type="ftr" sz="quarter" idx="11"/>
          </p:nvPr>
        </p:nvSpPr>
        <p:spPr/>
        <p:txBody>
          <a:bodyPr/>
          <a:lstStyle/>
          <a:p>
            <a:r>
              <a:rPr lang="de-DE" dirty="0"/>
              <a:t>Kinderschutzzentrum </a:t>
            </a:r>
            <a:endParaRPr lang="de-CH" dirty="0"/>
          </a:p>
        </p:txBody>
      </p:sp>
      <p:pic>
        <p:nvPicPr>
          <p:cNvPr id="7" name="Grafik 6">
            <a:extLst>
              <a:ext uri="{FF2B5EF4-FFF2-40B4-BE49-F238E27FC236}">
                <a16:creationId xmlns:a16="http://schemas.microsoft.com/office/drawing/2014/main" id="{2C43EE8D-B156-41D0-AD21-43C6011A7774}"/>
              </a:ext>
            </a:extLst>
          </p:cNvPr>
          <p:cNvPicPr/>
          <p:nvPr/>
        </p:nvPicPr>
        <p:blipFill>
          <a:blip r:embed="rId4"/>
          <a:stretch>
            <a:fillRect/>
          </a:stretch>
        </p:blipFill>
        <p:spPr>
          <a:xfrm>
            <a:off x="6032787" y="2091859"/>
            <a:ext cx="2702044" cy="813136"/>
          </a:xfrm>
          <a:prstGeom prst="rect">
            <a:avLst/>
          </a:prstGeom>
        </p:spPr>
      </p:pic>
      <p:pic>
        <p:nvPicPr>
          <p:cNvPr id="8" name="Grafik 7">
            <a:extLst>
              <a:ext uri="{FF2B5EF4-FFF2-40B4-BE49-F238E27FC236}">
                <a16:creationId xmlns:a16="http://schemas.microsoft.com/office/drawing/2014/main" id="{473E72A9-5380-41B0-9FE2-2984CC5A587B}"/>
              </a:ext>
            </a:extLst>
          </p:cNvPr>
          <p:cNvPicPr>
            <a:picLocks noChangeAspect="1"/>
          </p:cNvPicPr>
          <p:nvPr/>
        </p:nvPicPr>
        <p:blipFill>
          <a:blip r:embed="rId5"/>
          <a:stretch>
            <a:fillRect/>
          </a:stretch>
        </p:blipFill>
        <p:spPr>
          <a:xfrm rot="292990">
            <a:off x="532606" y="1430714"/>
            <a:ext cx="3076277" cy="3073654"/>
          </a:xfrm>
          <a:prstGeom prst="rect">
            <a:avLst/>
          </a:prstGeom>
        </p:spPr>
      </p:pic>
      <p:sp>
        <p:nvSpPr>
          <p:cNvPr id="9" name="Textfeld 8">
            <a:extLst>
              <a:ext uri="{FF2B5EF4-FFF2-40B4-BE49-F238E27FC236}">
                <a16:creationId xmlns:a16="http://schemas.microsoft.com/office/drawing/2014/main" id="{074576E5-93FC-4293-9F34-ADC550A87DA9}"/>
              </a:ext>
            </a:extLst>
          </p:cNvPr>
          <p:cNvSpPr txBox="1"/>
          <p:nvPr/>
        </p:nvSpPr>
        <p:spPr>
          <a:xfrm>
            <a:off x="8400255" y="7173416"/>
            <a:ext cx="914400" cy="914400"/>
          </a:xfrm>
          <a:prstGeom prst="rect">
            <a:avLst/>
          </a:prstGeom>
          <a:noFill/>
        </p:spPr>
        <p:txBody>
          <a:bodyPr wrap="none" lIns="0" tIns="0" rIns="0" bIns="0" rtlCol="0">
            <a:noAutofit/>
          </a:bodyPr>
          <a:lstStyle/>
          <a:p>
            <a:pPr marL="0" indent="0" algn="l">
              <a:buNone/>
            </a:pPr>
            <a:endParaRPr lang="de-CH" dirty="0">
              <a:solidFill>
                <a:schemeClr val="tx2"/>
              </a:solidFill>
            </a:endParaRPr>
          </a:p>
        </p:txBody>
      </p:sp>
      <p:sp>
        <p:nvSpPr>
          <p:cNvPr id="11" name="Textfeld 10">
            <a:extLst>
              <a:ext uri="{FF2B5EF4-FFF2-40B4-BE49-F238E27FC236}">
                <a16:creationId xmlns:a16="http://schemas.microsoft.com/office/drawing/2014/main" id="{A16FA5C9-D4CC-40FA-A021-929272AA278C}"/>
              </a:ext>
            </a:extLst>
          </p:cNvPr>
          <p:cNvSpPr txBox="1"/>
          <p:nvPr/>
        </p:nvSpPr>
        <p:spPr>
          <a:xfrm>
            <a:off x="4007768" y="1584027"/>
            <a:ext cx="914400" cy="914400"/>
          </a:xfrm>
          <a:prstGeom prst="rect">
            <a:avLst/>
          </a:prstGeom>
          <a:noFill/>
        </p:spPr>
        <p:txBody>
          <a:bodyPr wrap="none" lIns="0" tIns="0" rIns="0" bIns="0" rtlCol="0">
            <a:noAutofit/>
          </a:bodyPr>
          <a:lstStyle/>
          <a:p>
            <a:pPr marL="0" indent="0" algn="l">
              <a:buNone/>
            </a:pPr>
            <a:endParaRPr lang="de-CH" dirty="0">
              <a:solidFill>
                <a:schemeClr val="tx2"/>
              </a:solidFill>
            </a:endParaRPr>
          </a:p>
        </p:txBody>
      </p:sp>
      <p:sp>
        <p:nvSpPr>
          <p:cNvPr id="12" name="Textfeld 11">
            <a:extLst>
              <a:ext uri="{FF2B5EF4-FFF2-40B4-BE49-F238E27FC236}">
                <a16:creationId xmlns:a16="http://schemas.microsoft.com/office/drawing/2014/main" id="{223E5BC1-9FD3-4712-87D2-4888CC486212}"/>
              </a:ext>
            </a:extLst>
          </p:cNvPr>
          <p:cNvSpPr txBox="1"/>
          <p:nvPr/>
        </p:nvSpPr>
        <p:spPr>
          <a:xfrm>
            <a:off x="695399" y="5517232"/>
            <a:ext cx="8039431" cy="914400"/>
          </a:xfrm>
          <a:prstGeom prst="rect">
            <a:avLst/>
          </a:prstGeom>
          <a:noFill/>
        </p:spPr>
        <p:txBody>
          <a:bodyPr wrap="none" lIns="0" tIns="0" rIns="0" bIns="0" rtlCol="0">
            <a:noAutofit/>
          </a:bodyPr>
          <a:lstStyle/>
          <a:p>
            <a:pPr marL="0" indent="0" algn="l">
              <a:buNone/>
            </a:pPr>
            <a:endParaRPr lang="de-CH" dirty="0">
              <a:solidFill>
                <a:schemeClr val="tx2"/>
              </a:solidFill>
            </a:endParaRPr>
          </a:p>
        </p:txBody>
      </p:sp>
      <p:sp>
        <p:nvSpPr>
          <p:cNvPr id="13" name="Textfeld 12">
            <a:extLst>
              <a:ext uri="{FF2B5EF4-FFF2-40B4-BE49-F238E27FC236}">
                <a16:creationId xmlns:a16="http://schemas.microsoft.com/office/drawing/2014/main" id="{561EC0C3-969F-4D5A-8F30-E6BAB07951BF}"/>
              </a:ext>
            </a:extLst>
          </p:cNvPr>
          <p:cNvSpPr txBox="1"/>
          <p:nvPr/>
        </p:nvSpPr>
        <p:spPr>
          <a:xfrm>
            <a:off x="983432" y="5144953"/>
            <a:ext cx="8039431" cy="914400"/>
          </a:xfrm>
          <a:prstGeom prst="rect">
            <a:avLst/>
          </a:prstGeom>
          <a:noFill/>
        </p:spPr>
        <p:txBody>
          <a:bodyPr wrap="none" lIns="0" tIns="0" rIns="0" bIns="0" rtlCol="0">
            <a:noAutofit/>
          </a:bodyPr>
          <a:lstStyle/>
          <a:p>
            <a:pPr marL="0" indent="0" algn="l">
              <a:buNone/>
            </a:pPr>
            <a:endParaRPr lang="de-CH" dirty="0">
              <a:solidFill>
                <a:schemeClr val="tx2"/>
              </a:solidFill>
            </a:endParaRPr>
          </a:p>
        </p:txBody>
      </p:sp>
      <p:sp>
        <p:nvSpPr>
          <p:cNvPr id="14" name="Textfeld 13">
            <a:extLst>
              <a:ext uri="{FF2B5EF4-FFF2-40B4-BE49-F238E27FC236}">
                <a16:creationId xmlns:a16="http://schemas.microsoft.com/office/drawing/2014/main" id="{6A857F0F-5DBF-4AB8-8F15-6E81BEB51E8B}"/>
              </a:ext>
            </a:extLst>
          </p:cNvPr>
          <p:cNvSpPr txBox="1"/>
          <p:nvPr/>
        </p:nvSpPr>
        <p:spPr>
          <a:xfrm>
            <a:off x="997623" y="5263937"/>
            <a:ext cx="10787009" cy="914400"/>
          </a:xfrm>
          <a:prstGeom prst="rect">
            <a:avLst/>
          </a:prstGeom>
          <a:noFill/>
        </p:spPr>
        <p:txBody>
          <a:bodyPr wrap="none" lIns="0" tIns="0" rIns="0" bIns="0" rtlCol="0">
            <a:noAutofit/>
          </a:bodyPr>
          <a:lstStyle/>
          <a:p>
            <a:pPr marL="0" indent="0">
              <a:buNone/>
            </a:pPr>
            <a:r>
              <a:rPr lang="de-CH" sz="2000" dirty="0">
                <a:solidFill>
                  <a:srgbClr val="4B5559"/>
                </a:solidFill>
              </a:rPr>
              <a:t>Wir unterstehen der Schweigepflicht, deine Daten werden nicht weitergegeben. </a:t>
            </a:r>
          </a:p>
          <a:p>
            <a:pPr marL="0" indent="0">
              <a:buNone/>
            </a:pPr>
            <a:r>
              <a:rPr lang="de-CH" sz="2000" dirty="0">
                <a:solidFill>
                  <a:srgbClr val="4B5559"/>
                </a:solidFill>
              </a:rPr>
              <a:t>Anfragen über die Messenger beantworten wir jeweils zu Bürozeiten von Montag bis </a:t>
            </a:r>
          </a:p>
          <a:p>
            <a:pPr marL="0" indent="0">
              <a:buNone/>
            </a:pPr>
            <a:r>
              <a:rPr lang="de-CH" sz="2000" dirty="0">
                <a:solidFill>
                  <a:srgbClr val="4B5559"/>
                </a:solidFill>
              </a:rPr>
              <a:t>Freitagmittag. Der Kinder- und Jugendnotruf 0800 43 77 77 ist rund um die Uhr bedient.</a:t>
            </a:r>
          </a:p>
        </p:txBody>
      </p:sp>
    </p:spTree>
    <p:extLst>
      <p:ext uri="{BB962C8B-B14F-4D97-AF65-F5344CB8AC3E}">
        <p14:creationId xmlns:p14="http://schemas.microsoft.com/office/powerpoint/2010/main" val="100586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94C7EF-465D-471A-B567-EBB4FDB1D54F}"/>
              </a:ext>
            </a:extLst>
          </p:cNvPr>
          <p:cNvSpPr>
            <a:spLocks noGrp="1"/>
          </p:cNvSpPr>
          <p:nvPr>
            <p:ph type="title"/>
          </p:nvPr>
        </p:nvSpPr>
        <p:spPr/>
        <p:txBody>
          <a:bodyPr/>
          <a:lstStyle/>
          <a:p>
            <a:r>
              <a:rPr lang="de-DE" sz="3600" dirty="0" err="1"/>
              <a:t>SEXting</a:t>
            </a:r>
            <a:r>
              <a:rPr lang="de-DE" sz="3600" dirty="0"/>
              <a:t>, Treffen mit</a:t>
            </a:r>
            <a:br>
              <a:rPr lang="de-DE" sz="3600" dirty="0"/>
            </a:br>
            <a:r>
              <a:rPr lang="de-DE" sz="3600" dirty="0"/>
              <a:t>	Internetbekanntschaften</a:t>
            </a:r>
          </a:p>
        </p:txBody>
      </p:sp>
      <p:sp>
        <p:nvSpPr>
          <p:cNvPr id="4" name="Fußzeilenplatzhalter 3">
            <a:extLst>
              <a:ext uri="{FF2B5EF4-FFF2-40B4-BE49-F238E27FC236}">
                <a16:creationId xmlns:a16="http://schemas.microsoft.com/office/drawing/2014/main" id="{5C90EAAF-EE38-416B-9B5D-BB76F1506136}"/>
              </a:ext>
            </a:extLst>
          </p:cNvPr>
          <p:cNvSpPr>
            <a:spLocks noGrp="1"/>
          </p:cNvSpPr>
          <p:nvPr>
            <p:ph type="ftr" sz="quarter" idx="11"/>
          </p:nvPr>
        </p:nvSpPr>
        <p:spPr/>
        <p:txBody>
          <a:bodyPr/>
          <a:lstStyle/>
          <a:p>
            <a:r>
              <a:rPr lang="de-DE" dirty="0"/>
              <a:t>Kinderschutzzentrum </a:t>
            </a:r>
            <a:endParaRPr lang="de-CH" dirty="0"/>
          </a:p>
        </p:txBody>
      </p:sp>
      <p:sp>
        <p:nvSpPr>
          <p:cNvPr id="12" name="Textfeld 11">
            <a:extLst>
              <a:ext uri="{FF2B5EF4-FFF2-40B4-BE49-F238E27FC236}">
                <a16:creationId xmlns:a16="http://schemas.microsoft.com/office/drawing/2014/main" id="{57D13B58-ABED-41AE-A6CA-2547E1080AA7}"/>
              </a:ext>
            </a:extLst>
          </p:cNvPr>
          <p:cNvSpPr txBox="1"/>
          <p:nvPr/>
        </p:nvSpPr>
        <p:spPr>
          <a:xfrm>
            <a:off x="644067" y="3427334"/>
            <a:ext cx="914400" cy="914400"/>
          </a:xfrm>
          <a:prstGeom prst="rect">
            <a:avLst/>
          </a:prstGeom>
          <a:noFill/>
        </p:spPr>
        <p:txBody>
          <a:bodyPr wrap="none" lIns="0" tIns="0" rIns="0" bIns="0" rtlCol="0">
            <a:noAutofit/>
          </a:bodyPr>
          <a:lstStyle/>
          <a:p>
            <a:pPr marL="0" indent="0">
              <a:buNone/>
            </a:pPr>
            <a:r>
              <a:rPr lang="de-CH" sz="1200" dirty="0">
                <a:solidFill>
                  <a:schemeClr val="bg1"/>
                </a:solidFill>
              </a:rPr>
              <a:t>Hallo Salomé. Danke für deine Anfrage. Wir behandeln diese streng vertraulich. </a:t>
            </a:r>
          </a:p>
          <a:p>
            <a:pPr marL="0" indent="0">
              <a:buNone/>
            </a:pPr>
            <a:r>
              <a:rPr lang="de-CH" sz="1200" dirty="0">
                <a:solidFill>
                  <a:schemeClr val="bg1"/>
                </a:solidFill>
              </a:rPr>
              <a:t>Grundsätzlich ist es dein Recht dich zu verabreden mit wem du möchtest. </a:t>
            </a:r>
          </a:p>
          <a:p>
            <a:pPr marL="0" indent="0">
              <a:buNone/>
            </a:pPr>
            <a:r>
              <a:rPr lang="de-CH" sz="1200" dirty="0">
                <a:solidFill>
                  <a:schemeClr val="bg1"/>
                </a:solidFill>
              </a:rPr>
              <a:t>Natürlich verstehen wir auch, dass deine Eltern wissen möchte mit wem und wo </a:t>
            </a:r>
          </a:p>
          <a:p>
            <a:pPr marL="0" indent="0">
              <a:buNone/>
            </a:pPr>
            <a:r>
              <a:rPr lang="de-CH" sz="1200" dirty="0">
                <a:solidFill>
                  <a:schemeClr val="bg1"/>
                </a:solidFill>
              </a:rPr>
              <a:t>du dich triffst. Deine Eltern dürfen familieneigene Regeln aufstellen, welche aber </a:t>
            </a:r>
          </a:p>
          <a:p>
            <a:pPr marL="0" indent="0">
              <a:buNone/>
            </a:pPr>
            <a:r>
              <a:rPr lang="de-CH" sz="1200" dirty="0">
                <a:solidFill>
                  <a:schemeClr val="bg1"/>
                </a:solidFill>
              </a:rPr>
              <a:t>deinem Alter angepasst sein sollten. </a:t>
            </a:r>
          </a:p>
          <a:p>
            <a:pPr marL="0" indent="0" algn="l">
              <a:buNone/>
            </a:pPr>
            <a:endParaRPr lang="de-CH" dirty="0">
              <a:solidFill>
                <a:schemeClr val="tx2"/>
              </a:solidFill>
            </a:endParaRPr>
          </a:p>
        </p:txBody>
      </p:sp>
      <p:sp>
        <p:nvSpPr>
          <p:cNvPr id="17" name="Sprechblase: rechteckig mit abgerundeten Ecken 16">
            <a:extLst>
              <a:ext uri="{FF2B5EF4-FFF2-40B4-BE49-F238E27FC236}">
                <a16:creationId xmlns:a16="http://schemas.microsoft.com/office/drawing/2014/main" id="{9F133702-36D4-4BBD-9692-ED0D1E42F187}"/>
              </a:ext>
            </a:extLst>
          </p:cNvPr>
          <p:cNvSpPr/>
          <p:nvPr/>
        </p:nvSpPr>
        <p:spPr>
          <a:xfrm>
            <a:off x="6744072" y="1654213"/>
            <a:ext cx="5040000" cy="1152000"/>
          </a:xfrm>
          <a:prstGeom prst="wedgeRoundRectCallout">
            <a:avLst>
              <a:gd name="adj1" fmla="val 53498"/>
              <a:gd name="adj2" fmla="val 32375"/>
              <a:gd name="adj3" fmla="val 16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de-CH" sz="1200" dirty="0">
              <a:solidFill>
                <a:schemeClr val="bg1"/>
              </a:solidFill>
            </a:endParaRPr>
          </a:p>
          <a:p>
            <a:pPr marL="0" indent="0">
              <a:buNone/>
            </a:pPr>
            <a:r>
              <a:rPr lang="de-CH" sz="1200" dirty="0">
                <a:solidFill>
                  <a:schemeClr val="bg1"/>
                </a:solidFill>
              </a:rPr>
              <a:t>Hallo. Ich habe mich vor kurzem mit einem Typen </a:t>
            </a:r>
          </a:p>
          <a:p>
            <a:pPr marL="0" indent="0">
              <a:buNone/>
            </a:pPr>
            <a:r>
              <a:rPr lang="de-CH" sz="1200" dirty="0">
                <a:solidFill>
                  <a:schemeClr val="bg1"/>
                </a:solidFill>
              </a:rPr>
              <a:t>über Tinder verabredet. Er ist viel älter als ich, aber das stört </a:t>
            </a:r>
          </a:p>
          <a:p>
            <a:pPr marL="0" indent="0">
              <a:buNone/>
            </a:pPr>
            <a:r>
              <a:rPr lang="de-CH" sz="1200" dirty="0">
                <a:solidFill>
                  <a:schemeClr val="bg1"/>
                </a:solidFill>
              </a:rPr>
              <a:t>mich nicht. Meine Eltern verbieten mir das Treffen. Dürfen </a:t>
            </a:r>
          </a:p>
          <a:p>
            <a:pPr marL="0" indent="0">
              <a:buNone/>
            </a:pPr>
            <a:r>
              <a:rPr lang="de-CH" sz="1200" dirty="0">
                <a:solidFill>
                  <a:schemeClr val="bg1"/>
                </a:solidFill>
              </a:rPr>
              <a:t>sie das? Bitte sagen Sie niemandem, dass ich mich bei Ihnen melde.</a:t>
            </a:r>
          </a:p>
          <a:p>
            <a:pPr marL="0" indent="0">
              <a:buNone/>
            </a:pPr>
            <a:r>
              <a:rPr lang="de-CH" sz="1200" dirty="0">
                <a:solidFill>
                  <a:schemeClr val="bg1"/>
                </a:solidFill>
              </a:rPr>
              <a:t>Grüsse Salomé</a:t>
            </a:r>
          </a:p>
          <a:p>
            <a:pPr marL="0" indent="0" algn="ctr">
              <a:buNone/>
            </a:pPr>
            <a:endParaRPr lang="de-CH" sz="1200" dirty="0">
              <a:solidFill>
                <a:schemeClr val="bg1"/>
              </a:solidFill>
            </a:endParaRPr>
          </a:p>
        </p:txBody>
      </p:sp>
      <p:pic>
        <p:nvPicPr>
          <p:cNvPr id="6" name="Grafik 5">
            <a:extLst>
              <a:ext uri="{FF2B5EF4-FFF2-40B4-BE49-F238E27FC236}">
                <a16:creationId xmlns:a16="http://schemas.microsoft.com/office/drawing/2014/main" id="{878356E5-021C-4176-AFDC-8602E3037511}"/>
              </a:ext>
            </a:extLst>
          </p:cNvPr>
          <p:cNvPicPr>
            <a:picLocks noChangeAspect="1"/>
          </p:cNvPicPr>
          <p:nvPr/>
        </p:nvPicPr>
        <p:blipFill>
          <a:blip r:embed="rId3"/>
          <a:stretch>
            <a:fillRect/>
          </a:stretch>
        </p:blipFill>
        <p:spPr>
          <a:xfrm>
            <a:off x="11114439" y="1256024"/>
            <a:ext cx="907345" cy="816826"/>
          </a:xfrm>
          <a:prstGeom prst="rect">
            <a:avLst/>
          </a:prstGeom>
        </p:spPr>
      </p:pic>
      <p:sp>
        <p:nvSpPr>
          <p:cNvPr id="18" name="Sprechblase: rechteckig mit abgerundeten Ecken 17">
            <a:extLst>
              <a:ext uri="{FF2B5EF4-FFF2-40B4-BE49-F238E27FC236}">
                <a16:creationId xmlns:a16="http://schemas.microsoft.com/office/drawing/2014/main" id="{89F3A128-2BCC-4F2E-A558-25E901B3B04C}"/>
              </a:ext>
            </a:extLst>
          </p:cNvPr>
          <p:cNvSpPr/>
          <p:nvPr/>
        </p:nvSpPr>
        <p:spPr>
          <a:xfrm>
            <a:off x="257250" y="2806213"/>
            <a:ext cx="5760000" cy="1224000"/>
          </a:xfrm>
          <a:prstGeom prst="wedgeRoundRectCallout">
            <a:avLst>
              <a:gd name="adj1" fmla="val -43571"/>
              <a:gd name="adj2" fmla="val 65837"/>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de-CH" sz="1200" dirty="0">
              <a:solidFill>
                <a:schemeClr val="bg1"/>
              </a:solidFill>
            </a:endParaRPr>
          </a:p>
          <a:p>
            <a:pPr marL="0" indent="0">
              <a:buNone/>
            </a:pPr>
            <a:r>
              <a:rPr lang="de-CH" sz="1200" dirty="0">
                <a:solidFill>
                  <a:schemeClr val="bg1"/>
                </a:solidFill>
              </a:rPr>
              <a:t>Hallo Salomé. Danke für deine Anfrage. Wir behandeln diese streng vertraulich. </a:t>
            </a:r>
          </a:p>
          <a:p>
            <a:pPr marL="0" indent="0">
              <a:buNone/>
            </a:pPr>
            <a:r>
              <a:rPr lang="de-CH" sz="1200" dirty="0">
                <a:solidFill>
                  <a:schemeClr val="bg1"/>
                </a:solidFill>
              </a:rPr>
              <a:t>Grundsätzlich ist es dein Recht dich zu verabreden mit wem du möchtest. </a:t>
            </a:r>
          </a:p>
          <a:p>
            <a:pPr marL="0" indent="0">
              <a:buNone/>
            </a:pPr>
            <a:r>
              <a:rPr lang="de-CH" sz="1200" dirty="0">
                <a:solidFill>
                  <a:schemeClr val="bg1"/>
                </a:solidFill>
              </a:rPr>
              <a:t>Natürlich verstehen wir auch, dass deine Eltern wissen möchten mit wem und wo </a:t>
            </a:r>
          </a:p>
          <a:p>
            <a:pPr marL="0" indent="0">
              <a:buNone/>
            </a:pPr>
            <a:r>
              <a:rPr lang="de-CH" sz="1200" dirty="0">
                <a:solidFill>
                  <a:schemeClr val="bg1"/>
                </a:solidFill>
              </a:rPr>
              <a:t>du dich triffst. Deine Eltern dürfen familieneigene Regeln aufstellen, welche aber </a:t>
            </a:r>
          </a:p>
          <a:p>
            <a:pPr marL="0" indent="0">
              <a:buNone/>
            </a:pPr>
            <a:r>
              <a:rPr lang="de-CH" sz="1200" dirty="0">
                <a:solidFill>
                  <a:schemeClr val="bg1"/>
                </a:solidFill>
              </a:rPr>
              <a:t>deinem Alter angepasst sein sollten. </a:t>
            </a:r>
          </a:p>
          <a:p>
            <a:pPr marL="0" indent="0" algn="ctr">
              <a:buNone/>
            </a:pPr>
            <a:endParaRPr lang="de-CH" sz="1200" dirty="0">
              <a:solidFill>
                <a:schemeClr val="bg1"/>
              </a:solidFill>
            </a:endParaRPr>
          </a:p>
        </p:txBody>
      </p:sp>
      <p:pic>
        <p:nvPicPr>
          <p:cNvPr id="13" name="Grafik 12">
            <a:extLst>
              <a:ext uri="{FF2B5EF4-FFF2-40B4-BE49-F238E27FC236}">
                <a16:creationId xmlns:a16="http://schemas.microsoft.com/office/drawing/2014/main" id="{DE83A661-9A15-497F-945A-1FCDF81AC08F}"/>
              </a:ext>
            </a:extLst>
          </p:cNvPr>
          <p:cNvPicPr>
            <a:picLocks noChangeAspect="1"/>
          </p:cNvPicPr>
          <p:nvPr/>
        </p:nvPicPr>
        <p:blipFill>
          <a:blip r:embed="rId4"/>
          <a:stretch>
            <a:fillRect/>
          </a:stretch>
        </p:blipFill>
        <p:spPr>
          <a:xfrm rot="292990">
            <a:off x="5387784" y="3758486"/>
            <a:ext cx="976527" cy="975695"/>
          </a:xfrm>
          <a:prstGeom prst="rect">
            <a:avLst/>
          </a:prstGeom>
        </p:spPr>
      </p:pic>
      <p:sp>
        <p:nvSpPr>
          <p:cNvPr id="30" name="Inhaltsplatzhalter 29">
            <a:extLst>
              <a:ext uri="{FF2B5EF4-FFF2-40B4-BE49-F238E27FC236}">
                <a16:creationId xmlns:a16="http://schemas.microsoft.com/office/drawing/2014/main" id="{8A60BF23-1908-4A4E-AB20-4BA36F41D3CF}"/>
              </a:ext>
            </a:extLst>
          </p:cNvPr>
          <p:cNvSpPr>
            <a:spLocks noGrp="1"/>
          </p:cNvSpPr>
          <p:nvPr>
            <p:ph idx="1"/>
          </p:nvPr>
        </p:nvSpPr>
        <p:spPr>
          <a:xfrm>
            <a:off x="257794" y="4795246"/>
            <a:ext cx="5832000" cy="1368000"/>
          </a:xfrm>
          <a:prstGeom prst="wedgeRoundRectCallout">
            <a:avLst>
              <a:gd name="adj1" fmla="val -49323"/>
              <a:gd name="adj2" fmla="val 66579"/>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de-CH" sz="1200" dirty="0">
              <a:solidFill>
                <a:schemeClr val="bg1"/>
              </a:solidFill>
            </a:endParaRPr>
          </a:p>
          <a:p>
            <a:pPr marL="0" indent="0">
              <a:buNone/>
            </a:pPr>
            <a:r>
              <a:rPr lang="de-CH" sz="1200" dirty="0">
                <a:solidFill>
                  <a:schemeClr val="bg1"/>
                </a:solidFill>
              </a:rPr>
              <a:t>Wie wäre es, wenn du das Gespräch suchst und deinen Eltern erklärst, weshalb das Treffen wichtig für dich wäre und wie ihr eine Möglichkeit findet, dass du dich treffen dürftest ohne, dass sich deine Eltern sorgen müssen. Ein so zusagen «Sicheres Treffen»? Wenn du magst, dann können wir auch mal telefonieren. Es gäbe da schon noch ein paar Sachen, welche zu beachten wären. </a:t>
            </a:r>
            <a:r>
              <a:rPr lang="de-CH" sz="1200" dirty="0" err="1">
                <a:solidFill>
                  <a:schemeClr val="bg1"/>
                </a:solidFill>
              </a:rPr>
              <a:t>Lg</a:t>
            </a:r>
            <a:r>
              <a:rPr lang="de-CH" sz="1200" dirty="0">
                <a:solidFill>
                  <a:schemeClr val="bg1"/>
                </a:solidFill>
              </a:rPr>
              <a:t> dein KSZ-Team </a:t>
            </a:r>
            <a:endParaRPr lang="de-DE" sz="1200" dirty="0">
              <a:solidFill>
                <a:schemeClr val="bg1"/>
              </a:solidFill>
            </a:endParaRPr>
          </a:p>
          <a:p>
            <a:pPr marL="0" indent="0" algn="ctr">
              <a:buNone/>
            </a:pPr>
            <a:endParaRPr lang="de-CH" sz="1200" dirty="0">
              <a:solidFill>
                <a:schemeClr val="bg1"/>
              </a:solidFill>
            </a:endParaRPr>
          </a:p>
        </p:txBody>
      </p:sp>
      <p:pic>
        <p:nvPicPr>
          <p:cNvPr id="33" name="Grafik 32">
            <a:extLst>
              <a:ext uri="{FF2B5EF4-FFF2-40B4-BE49-F238E27FC236}">
                <a16:creationId xmlns:a16="http://schemas.microsoft.com/office/drawing/2014/main" id="{A53CC45D-6896-490D-8AAB-A5E1A2CF086F}"/>
              </a:ext>
            </a:extLst>
          </p:cNvPr>
          <p:cNvPicPr>
            <a:picLocks noChangeAspect="1"/>
          </p:cNvPicPr>
          <p:nvPr/>
        </p:nvPicPr>
        <p:blipFill>
          <a:blip r:embed="rId4"/>
          <a:stretch>
            <a:fillRect/>
          </a:stretch>
        </p:blipFill>
        <p:spPr>
          <a:xfrm rot="292990">
            <a:off x="5387785" y="5795976"/>
            <a:ext cx="976527" cy="975695"/>
          </a:xfrm>
          <a:prstGeom prst="rect">
            <a:avLst/>
          </a:prstGeom>
        </p:spPr>
      </p:pic>
    </p:spTree>
    <p:extLst>
      <p:ext uri="{BB962C8B-B14F-4D97-AF65-F5344CB8AC3E}">
        <p14:creationId xmlns:p14="http://schemas.microsoft.com/office/powerpoint/2010/main" val="195969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93F852-3A86-474C-A13C-A8AB2EE2C727}"/>
              </a:ext>
            </a:extLst>
          </p:cNvPr>
          <p:cNvSpPr>
            <a:spLocks noGrp="1"/>
          </p:cNvSpPr>
          <p:nvPr>
            <p:ph type="title"/>
          </p:nvPr>
        </p:nvSpPr>
        <p:spPr/>
        <p:txBody>
          <a:bodyPr/>
          <a:lstStyle/>
          <a:p>
            <a:r>
              <a:rPr lang="de-CH" dirty="0">
                <a:latin typeface="Calibri" pitchFamily="34" charset="0"/>
              </a:rPr>
              <a:t>©</a:t>
            </a:r>
            <a:r>
              <a:rPr lang="de-CH" dirty="0">
                <a:solidFill>
                  <a:schemeClr val="tx1">
                    <a:lumMod val="75000"/>
                    <a:lumOff val="25000"/>
                  </a:schemeClr>
                </a:solidFill>
                <a:latin typeface="Calibri" pitchFamily="34" charset="0"/>
              </a:rPr>
              <a:t> </a:t>
            </a:r>
            <a:r>
              <a:rPr lang="de-CH" dirty="0"/>
              <a:t>Kinderschutzzentrum</a:t>
            </a:r>
          </a:p>
        </p:txBody>
      </p:sp>
      <p:sp>
        <p:nvSpPr>
          <p:cNvPr id="3" name="Inhaltsplatzhalter 2">
            <a:extLst>
              <a:ext uri="{FF2B5EF4-FFF2-40B4-BE49-F238E27FC236}">
                <a16:creationId xmlns:a16="http://schemas.microsoft.com/office/drawing/2014/main" id="{3D8159E2-D24B-4BE3-99AF-E5B45EAFE629}"/>
              </a:ext>
            </a:extLst>
          </p:cNvPr>
          <p:cNvSpPr>
            <a:spLocks noGrp="1"/>
          </p:cNvSpPr>
          <p:nvPr>
            <p:ph idx="1"/>
          </p:nvPr>
        </p:nvSpPr>
        <p:spPr/>
        <p:txBody>
          <a:bodyPr/>
          <a:lstStyle/>
          <a:p>
            <a:pPr marL="0" indent="0">
              <a:buNone/>
            </a:pPr>
            <a:r>
              <a:rPr lang="de-CH" sz="2000" dirty="0">
                <a:solidFill>
                  <a:schemeClr val="tx1">
                    <a:lumMod val="75000"/>
                    <a:lumOff val="25000"/>
                  </a:schemeClr>
                </a:solidFill>
              </a:rPr>
              <a:t>Ostschweizer Kinderspital</a:t>
            </a:r>
          </a:p>
          <a:p>
            <a:pPr marL="0" indent="0">
              <a:buNone/>
            </a:pPr>
            <a:r>
              <a:rPr lang="de-CH" sz="2000" b="1" dirty="0">
                <a:solidFill>
                  <a:schemeClr val="tx1">
                    <a:lumMod val="75000"/>
                    <a:lumOff val="25000"/>
                  </a:schemeClr>
                </a:solidFill>
              </a:rPr>
              <a:t>Kinderschutzzentrum </a:t>
            </a:r>
          </a:p>
          <a:p>
            <a:pPr marL="0" indent="0">
              <a:buNone/>
            </a:pPr>
            <a:r>
              <a:rPr lang="de-CH" sz="2000" dirty="0">
                <a:solidFill>
                  <a:schemeClr val="tx1">
                    <a:lumMod val="75000"/>
                    <a:lumOff val="25000"/>
                  </a:schemeClr>
                </a:solidFill>
              </a:rPr>
              <a:t>Falkensteinstrasse 84</a:t>
            </a:r>
          </a:p>
          <a:p>
            <a:pPr marL="0" indent="0">
              <a:buNone/>
            </a:pPr>
            <a:r>
              <a:rPr lang="de-CH" sz="2000" dirty="0">
                <a:solidFill>
                  <a:schemeClr val="tx1">
                    <a:lumMod val="75000"/>
                    <a:lumOff val="25000"/>
                  </a:schemeClr>
                </a:solidFill>
              </a:rPr>
              <a:t>9006 St. Gallen</a:t>
            </a:r>
            <a:endParaRPr lang="de-CH" sz="2000" b="1" dirty="0">
              <a:solidFill>
                <a:schemeClr val="tx1">
                  <a:lumMod val="75000"/>
                  <a:lumOff val="25000"/>
                </a:schemeClr>
              </a:solidFill>
            </a:endParaRPr>
          </a:p>
          <a:p>
            <a:pPr marL="0" indent="0">
              <a:buNone/>
            </a:pPr>
            <a:r>
              <a:rPr lang="de-CH" sz="2000" dirty="0">
                <a:solidFill>
                  <a:schemeClr val="tx1">
                    <a:lumMod val="75000"/>
                    <a:lumOff val="25000"/>
                  </a:schemeClr>
                </a:solidFill>
              </a:rPr>
              <a:t>Tel 071 243 78 02</a:t>
            </a:r>
          </a:p>
          <a:p>
            <a:pPr marL="0" indent="0">
              <a:buNone/>
            </a:pPr>
            <a:endParaRPr lang="de-CH" dirty="0">
              <a:solidFill>
                <a:schemeClr val="tx1">
                  <a:lumMod val="75000"/>
                  <a:lumOff val="25000"/>
                </a:schemeClr>
              </a:solidFill>
            </a:endParaRPr>
          </a:p>
          <a:p>
            <a:pPr marL="0" indent="0">
              <a:buNone/>
            </a:pPr>
            <a:endParaRPr lang="de-CH" sz="2000" dirty="0">
              <a:solidFill>
                <a:schemeClr val="tx1">
                  <a:lumMod val="75000"/>
                  <a:lumOff val="25000"/>
                </a:schemeClr>
              </a:solidFill>
            </a:endParaRPr>
          </a:p>
          <a:p>
            <a:pPr marL="0" indent="0">
              <a:buNone/>
            </a:pPr>
            <a:endParaRPr lang="de-CH" dirty="0">
              <a:solidFill>
                <a:schemeClr val="tx1">
                  <a:lumMod val="75000"/>
                  <a:lumOff val="25000"/>
                </a:schemeClr>
              </a:solidFill>
            </a:endParaRPr>
          </a:p>
          <a:p>
            <a:pPr marL="0" indent="0">
              <a:buNone/>
            </a:pPr>
            <a:r>
              <a:rPr lang="en-GB" sz="2000" dirty="0">
                <a:solidFill>
                  <a:schemeClr val="tx1">
                    <a:lumMod val="75000"/>
                    <a:lumOff val="25000"/>
                  </a:schemeClr>
                </a:solidFill>
              </a:rPr>
              <a:t>info.ksz@oks.ch</a:t>
            </a:r>
            <a:endParaRPr lang="de-CH" sz="2000" dirty="0">
              <a:solidFill>
                <a:schemeClr val="tx1">
                  <a:lumMod val="75000"/>
                  <a:lumOff val="25000"/>
                </a:schemeClr>
              </a:solidFill>
            </a:endParaRPr>
          </a:p>
          <a:p>
            <a:pPr marL="0" indent="0">
              <a:lnSpc>
                <a:spcPct val="90000"/>
              </a:lnSpc>
              <a:buNone/>
            </a:pPr>
            <a:r>
              <a:rPr lang="de-CH" sz="2000" b="1" dirty="0">
                <a:solidFill>
                  <a:schemeClr val="accent1"/>
                </a:solidFill>
                <a:ea typeface="Calibri" pitchFamily="34" charset="0"/>
                <a:cs typeface="Times New Roman" pitchFamily="18" charset="0"/>
                <a:sym typeface="Wingdings"/>
              </a:rPr>
              <a:t>www.kszsg.ch</a:t>
            </a:r>
          </a:p>
          <a:p>
            <a:pPr marL="0" indent="0">
              <a:buNone/>
            </a:pPr>
            <a:endParaRPr lang="de-CH" sz="2000" dirty="0">
              <a:solidFill>
                <a:schemeClr val="tx1">
                  <a:lumMod val="75000"/>
                  <a:lumOff val="25000"/>
                </a:schemeClr>
              </a:solidFill>
            </a:endParaRPr>
          </a:p>
          <a:p>
            <a:endParaRPr lang="de-CH" dirty="0"/>
          </a:p>
        </p:txBody>
      </p:sp>
      <p:sp>
        <p:nvSpPr>
          <p:cNvPr id="4" name="Fußzeilenplatzhalter 3">
            <a:extLst>
              <a:ext uri="{FF2B5EF4-FFF2-40B4-BE49-F238E27FC236}">
                <a16:creationId xmlns:a16="http://schemas.microsoft.com/office/drawing/2014/main" id="{4A781DE8-0EC5-4729-9792-AD0CA8E7BB77}"/>
              </a:ext>
            </a:extLst>
          </p:cNvPr>
          <p:cNvSpPr>
            <a:spLocks noGrp="1"/>
          </p:cNvSpPr>
          <p:nvPr>
            <p:ph type="ftr" sz="quarter" idx="11"/>
          </p:nvPr>
        </p:nvSpPr>
        <p:spPr/>
        <p:txBody>
          <a:bodyPr/>
          <a:lstStyle/>
          <a:p>
            <a:r>
              <a:rPr lang="de-DE"/>
              <a:t>Kinderschutzzentrum </a:t>
            </a:r>
            <a:endParaRPr lang="de-CH" dirty="0"/>
          </a:p>
        </p:txBody>
      </p:sp>
      <p:pic>
        <p:nvPicPr>
          <p:cNvPr id="9" name="Grafik 8">
            <a:extLst>
              <a:ext uri="{FF2B5EF4-FFF2-40B4-BE49-F238E27FC236}">
                <a16:creationId xmlns:a16="http://schemas.microsoft.com/office/drawing/2014/main" id="{5E6DB018-31B0-402A-AF12-A288A50E5D47}"/>
              </a:ext>
            </a:extLst>
          </p:cNvPr>
          <p:cNvPicPr>
            <a:picLocks noChangeAspect="1"/>
          </p:cNvPicPr>
          <p:nvPr/>
        </p:nvPicPr>
        <p:blipFill>
          <a:blip r:embed="rId2"/>
          <a:stretch>
            <a:fillRect/>
          </a:stretch>
        </p:blipFill>
        <p:spPr>
          <a:xfrm>
            <a:off x="5159896" y="1823140"/>
            <a:ext cx="6058746" cy="3791479"/>
          </a:xfrm>
          <a:prstGeom prst="rect">
            <a:avLst/>
          </a:prstGeom>
        </p:spPr>
      </p:pic>
    </p:spTree>
    <p:extLst>
      <p:ext uri="{BB962C8B-B14F-4D97-AF65-F5344CB8AC3E}">
        <p14:creationId xmlns:p14="http://schemas.microsoft.com/office/powerpoint/2010/main" val="3669430542"/>
      </p:ext>
    </p:extLst>
  </p:cSld>
  <p:clrMapOvr>
    <a:masterClrMapping/>
  </p:clrMapOvr>
</p:sld>
</file>

<file path=ppt/theme/theme1.xml><?xml version="1.0" encoding="utf-8"?>
<a:theme xmlns:a="http://schemas.openxmlformats.org/drawingml/2006/main" name="Benutzerdefiniertes Design">
  <a:themeElements>
    <a:clrScheme name="Ostschweizer Kinderspital">
      <a:dk1>
        <a:sysClr val="windowText" lastClr="000000"/>
      </a:dk1>
      <a:lt1>
        <a:sysClr val="window" lastClr="FFFFFF"/>
      </a:lt1>
      <a:dk2>
        <a:srgbClr val="2A2641"/>
      </a:dk2>
      <a:lt2>
        <a:srgbClr val="F39654"/>
      </a:lt2>
      <a:accent1>
        <a:srgbClr val="296273"/>
      </a:accent1>
      <a:accent2>
        <a:srgbClr val="3CAA73"/>
      </a:accent2>
      <a:accent3>
        <a:srgbClr val="ADD7C9"/>
      </a:accent3>
      <a:accent4>
        <a:srgbClr val="BED249"/>
      </a:accent4>
      <a:accent5>
        <a:srgbClr val="BDA4C8"/>
      </a:accent5>
      <a:accent6>
        <a:srgbClr val="EDDFC4"/>
      </a:accent6>
      <a:hlink>
        <a:srgbClr val="2A2641"/>
      </a:hlink>
      <a:folHlink>
        <a:srgbClr val="2A26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marL="0" indent="0" algn="ctr">
          <a:buNone/>
          <a:defRPr sz="16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0" indent="0" algn="l">
          <a:buNone/>
          <a:defRPr dirty="0" smtClean="0">
            <a:solidFill>
              <a:schemeClr val="tx2"/>
            </a:solidFill>
          </a:defRPr>
        </a:defPPr>
      </a:lstStyle>
    </a:txDef>
  </a:objectDefaults>
  <a:extraClrSchemeLst/>
  <a:extLst>
    <a:ext uri="{05A4C25C-085E-4340-85A3-A5531E510DB2}">
      <thm15:themeFamily xmlns:thm15="http://schemas.microsoft.com/office/thememl/2012/main" name="2026_OKS_Vorlage_PP_Vortrag_KSZ" id="{E6E4D6B7-40FF-4DE1-8E29-9685FDC54B02}" vid="{558A3F9D-67C5-4066-A3D6-E3DE804A2DB2}"/>
    </a:ext>
  </a:extLst>
</a:theme>
</file>

<file path=ppt/theme/theme2.xml><?xml version="1.0" encoding="utf-8"?>
<a:theme xmlns:a="http://schemas.openxmlformats.org/drawingml/2006/main" name="Office Theme">
  <a:themeElements>
    <a:clrScheme name="Ostschweizer Kinderspital">
      <a:dk1>
        <a:sysClr val="windowText" lastClr="000000"/>
      </a:dk1>
      <a:lt1>
        <a:sysClr val="window" lastClr="FFFFFF"/>
      </a:lt1>
      <a:dk2>
        <a:srgbClr val="2A2641"/>
      </a:dk2>
      <a:lt2>
        <a:srgbClr val="F39654"/>
      </a:lt2>
      <a:accent1>
        <a:srgbClr val="296273"/>
      </a:accent1>
      <a:accent2>
        <a:srgbClr val="3CAA73"/>
      </a:accent2>
      <a:accent3>
        <a:srgbClr val="ADD7C9"/>
      </a:accent3>
      <a:accent4>
        <a:srgbClr val="BED249"/>
      </a:accent4>
      <a:accent5>
        <a:srgbClr val="BDA4C8"/>
      </a:accent5>
      <a:accent6>
        <a:srgbClr val="EDDFC4"/>
      </a:accent6>
      <a:hlink>
        <a:srgbClr val="2A2641"/>
      </a:hlink>
      <a:folHlink>
        <a:srgbClr val="2A26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stschweizer Kinderspital">
      <a:dk1>
        <a:sysClr val="windowText" lastClr="000000"/>
      </a:dk1>
      <a:lt1>
        <a:sysClr val="window" lastClr="FFFFFF"/>
      </a:lt1>
      <a:dk2>
        <a:srgbClr val="2A2641"/>
      </a:dk2>
      <a:lt2>
        <a:srgbClr val="F39654"/>
      </a:lt2>
      <a:accent1>
        <a:srgbClr val="296273"/>
      </a:accent1>
      <a:accent2>
        <a:srgbClr val="3CAA73"/>
      </a:accent2>
      <a:accent3>
        <a:srgbClr val="ADD7C9"/>
      </a:accent3>
      <a:accent4>
        <a:srgbClr val="BED249"/>
      </a:accent4>
      <a:accent5>
        <a:srgbClr val="BDA4C8"/>
      </a:accent5>
      <a:accent6>
        <a:srgbClr val="EDDFC4"/>
      </a:accent6>
      <a:hlink>
        <a:srgbClr val="2A2641"/>
      </a:hlink>
      <a:folHlink>
        <a:srgbClr val="2A26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B75DBC41224484A8FE91167FB6BACAA" ma:contentTypeVersion="2" ma:contentTypeDescription="Ein neues Dokument erstellen." ma:contentTypeScope="" ma:versionID="f99c85bbc85ed1414b96f0d3cfbda3e2">
  <xsd:schema xmlns:xsd="http://www.w3.org/2001/XMLSchema" xmlns:xs="http://www.w3.org/2001/XMLSchema" xmlns:p="http://schemas.microsoft.com/office/2006/metadata/properties" xmlns:ns2="d549b7e6-b591-4f69-ab82-55691bcaad74" targetNamespace="http://schemas.microsoft.com/office/2006/metadata/properties" ma:root="true" ma:fieldsID="77dbc16905d2c9644d03362ab4d84181" ns2:_="">
    <xsd:import namespace="d549b7e6-b591-4f69-ab82-55691bcaad74"/>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9b7e6-b591-4f69-ab82-55691bcaad74"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2.xml><?xml version="1.0" encoding="utf-8"?>
<ds:datastoreItem xmlns:ds="http://schemas.openxmlformats.org/officeDocument/2006/customXml" ds:itemID="{5626B806-0237-4942-A1FD-5C97285908C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d549b7e6-b591-4f69-ab82-55691bcaad74"/>
    <ds:schemaRef ds:uri="http://www.w3.org/XML/1998/namespace"/>
    <ds:schemaRef ds:uri="http://purl.org/dc/dcmitype/"/>
  </ds:schemaRefs>
</ds:datastoreItem>
</file>

<file path=customXml/itemProps3.xml><?xml version="1.0" encoding="utf-8"?>
<ds:datastoreItem xmlns:ds="http://schemas.openxmlformats.org/officeDocument/2006/customXml" ds:itemID="{7CA7A05A-F7AC-48F0-8F7D-1C1EC4CC72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9b7e6-b591-4f69-ab82-55691bcaad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2026_OKS_Vorlage_PP_Vortrag_KSZ</Template>
  <TotalTime>0</TotalTime>
  <Words>1179</Words>
  <Application>Microsoft Office PowerPoint</Application>
  <PresentationFormat>Breitbild</PresentationFormat>
  <Paragraphs>112</Paragraphs>
  <Slides>8</Slides>
  <Notes>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Calibri</vt:lpstr>
      <vt:lpstr>Segoe UI</vt:lpstr>
      <vt:lpstr>Times New Roman</vt:lpstr>
      <vt:lpstr>Benutzerdefiniertes Design</vt:lpstr>
      <vt:lpstr>Kinderschutzzentrum  – www.kszsg.ch</vt:lpstr>
      <vt:lpstr>Kinderschutzzentrum  – www.kszsg.ch   Beratungsstelle Weiterbildung / Prävention </vt:lpstr>
      <vt:lpstr>Kinder- und Jugendnotruf (KJN) www.kjn.ch</vt:lpstr>
      <vt:lpstr>Wann kann ich beim KJN anrufen?</vt:lpstr>
      <vt:lpstr>Wann kann ich beim KJN anrufen?   Wenn …  </vt:lpstr>
      <vt:lpstr>Kinder- und Jugendnotruf</vt:lpstr>
      <vt:lpstr>SEXting, Treffen mit  Internetbekanntschaften</vt:lpstr>
      <vt:lpstr>© Kinderschutzzentrum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Kinderschutzzentrum  – www.kszsg.ch   Beratungsstelle Weiterbildung /Prävention</dc:title>
  <dc:creator>Moro Carla OKS-KSZBE</dc:creator>
  <dc:description>erstellt durch Vorlagenbauer.ch</dc:description>
  <cp:lastModifiedBy>Moro Carla OKS-KSZBE</cp:lastModifiedBy>
  <cp:revision>12</cp:revision>
  <dcterms:created xsi:type="dcterms:W3CDTF">2026-07-29T11:15:44Z</dcterms:created>
  <dcterms:modified xsi:type="dcterms:W3CDTF">2026-07-30T09:06:05Z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0x010100CB75DBC41224484A8FE91167FB6BACAA</vt:lpwstr>
  </property>
  <property fmtid="{D5CDD505-2E9C-101B-9397-08002B2CF9AE}" pid="3" name="MediaServiceImageTags">
    <vt:lpwstr/>
  </property>
</Properties>
</file>